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2" r:id="rId3"/>
    <p:sldId id="358" r:id="rId4"/>
    <p:sldId id="367" r:id="rId5"/>
    <p:sldId id="380" r:id="rId6"/>
    <p:sldId id="354" r:id="rId7"/>
    <p:sldId id="369" r:id="rId8"/>
    <p:sldId id="361" r:id="rId9"/>
    <p:sldId id="383" r:id="rId10"/>
    <p:sldId id="360" r:id="rId11"/>
    <p:sldId id="357" r:id="rId12"/>
    <p:sldId id="381" r:id="rId13"/>
    <p:sldId id="374" r:id="rId14"/>
    <p:sldId id="375" r:id="rId15"/>
    <p:sldId id="365" r:id="rId16"/>
    <p:sldId id="366" r:id="rId17"/>
    <p:sldId id="373" r:id="rId18"/>
    <p:sldId id="356" r:id="rId19"/>
    <p:sldId id="382" r:id="rId20"/>
    <p:sldId id="376" r:id="rId21"/>
    <p:sldId id="370" r:id="rId22"/>
    <p:sldId id="280" r:id="rId23"/>
    <p:sldId id="362" r:id="rId24"/>
    <p:sldId id="363" r:id="rId25"/>
    <p:sldId id="355" r:id="rId26"/>
    <p:sldId id="377" r:id="rId27"/>
    <p:sldId id="372" r:id="rId28"/>
    <p:sldId id="371" r:id="rId29"/>
  </p:sldIdLst>
  <p:sldSz cx="12192000" cy="6858000"/>
  <p:notesSz cx="9601200" cy="150876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2B"/>
    <a:srgbClr val="020000"/>
    <a:srgbClr val="FFFFFF"/>
    <a:srgbClr val="9D9D9D"/>
    <a:srgbClr val="5D85C3"/>
    <a:srgbClr val="B90F22"/>
    <a:srgbClr val="D7DAE3"/>
    <a:srgbClr val="A6A6A6"/>
    <a:srgbClr val="000000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934CC2-0F63-44BE-8F81-3A151A670518}" v="53" dt="2023-01-31T16:55:29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484" autoAdjust="0"/>
  </p:normalViewPr>
  <p:slideViewPr>
    <p:cSldViewPr snapToObjects="1">
      <p:cViewPr varScale="1">
        <p:scale>
          <a:sx n="105" d="100"/>
          <a:sy n="105" d="100"/>
        </p:scale>
        <p:origin x="2454" y="114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5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oth" userId="20a88b55ce859223" providerId="LiveId" clId="{CF218FC9-074F-4DBA-BD78-5A4EA718D02C}"/>
    <pc:docChg chg="undo custSel addSld delSld modSld sldOrd">
      <pc:chgData name="Fabian Roth" userId="20a88b55ce859223" providerId="LiveId" clId="{CF218FC9-074F-4DBA-BD78-5A4EA718D02C}" dt="2023-01-25T15:04:32.169" v="748" actId="20577"/>
      <pc:docMkLst>
        <pc:docMk/>
      </pc:docMkLst>
      <pc:sldChg chg="addSp delSp modSp mod modNotesTx">
        <pc:chgData name="Fabian Roth" userId="20a88b55ce859223" providerId="LiveId" clId="{CF218FC9-074F-4DBA-BD78-5A4EA718D02C}" dt="2023-01-25T14:29:07.447" v="656"/>
        <pc:sldMkLst>
          <pc:docMk/>
          <pc:sldMk cId="3197544528" sldId="354"/>
        </pc:sldMkLst>
        <pc:spChg chg="del">
          <ac:chgData name="Fabian Roth" userId="20a88b55ce859223" providerId="LiveId" clId="{CF218FC9-074F-4DBA-BD78-5A4EA718D02C}" dt="2023-01-25T12:28:36.458" v="19" actId="478"/>
          <ac:spMkLst>
            <pc:docMk/>
            <pc:sldMk cId="3197544528" sldId="354"/>
            <ac:spMk id="2" creationId="{FB3A9A74-E927-3E57-7292-44487AD237C8}"/>
          </ac:spMkLst>
        </pc:spChg>
        <pc:spChg chg="add del mod">
          <ac:chgData name="Fabian Roth" userId="20a88b55ce859223" providerId="LiveId" clId="{CF218FC9-074F-4DBA-BD78-5A4EA718D02C}" dt="2023-01-25T14:27:46.599" v="640" actId="478"/>
          <ac:spMkLst>
            <pc:docMk/>
            <pc:sldMk cId="3197544528" sldId="354"/>
            <ac:spMk id="16" creationId="{8DBBB157-1E7C-1234-9906-956C4A6FF9B5}"/>
          </ac:spMkLst>
        </pc:spChg>
        <pc:spChg chg="add del mod">
          <ac:chgData name="Fabian Roth" userId="20a88b55ce859223" providerId="LiveId" clId="{CF218FC9-074F-4DBA-BD78-5A4EA718D02C}" dt="2023-01-25T13:24:40.068" v="313" actId="478"/>
          <ac:spMkLst>
            <pc:docMk/>
            <pc:sldMk cId="3197544528" sldId="354"/>
            <ac:spMk id="17" creationId="{7B6AE1F4-A95F-0890-EB2F-2945B4C021AF}"/>
          </ac:spMkLst>
        </pc:spChg>
        <pc:spChg chg="add del mod">
          <ac:chgData name="Fabian Roth" userId="20a88b55ce859223" providerId="LiveId" clId="{CF218FC9-074F-4DBA-BD78-5A4EA718D02C}" dt="2023-01-25T13:17:21.234" v="278" actId="478"/>
          <ac:spMkLst>
            <pc:docMk/>
            <pc:sldMk cId="3197544528" sldId="354"/>
            <ac:spMk id="18" creationId="{04BFA316-7163-CC27-974E-4C17F12E2AF2}"/>
          </ac:spMkLst>
        </pc:spChg>
        <pc:spChg chg="add mod">
          <ac:chgData name="Fabian Roth" userId="20a88b55ce859223" providerId="LiveId" clId="{CF218FC9-074F-4DBA-BD78-5A4EA718D02C}" dt="2023-01-25T13:24:32.718" v="312"/>
          <ac:spMkLst>
            <pc:docMk/>
            <pc:sldMk cId="3197544528" sldId="354"/>
            <ac:spMk id="19" creationId="{9DC7E977-0A64-E3EF-824C-4BF439456895}"/>
          </ac:spMkLst>
        </pc:spChg>
        <pc:spChg chg="add del mod">
          <ac:chgData name="Fabian Roth" userId="20a88b55ce859223" providerId="LiveId" clId="{CF218FC9-074F-4DBA-BD78-5A4EA718D02C}" dt="2023-01-25T14:29:06.057" v="655" actId="478"/>
          <ac:spMkLst>
            <pc:docMk/>
            <pc:sldMk cId="3197544528" sldId="354"/>
            <ac:spMk id="20" creationId="{CA926FDF-573A-BAED-FF38-0AE8700F07BD}"/>
          </ac:spMkLst>
        </pc:spChg>
        <pc:spChg chg="add mod">
          <ac:chgData name="Fabian Roth" userId="20a88b55ce859223" providerId="LiveId" clId="{CF218FC9-074F-4DBA-BD78-5A4EA718D02C}" dt="2023-01-25T14:29:07.447" v="656"/>
          <ac:spMkLst>
            <pc:docMk/>
            <pc:sldMk cId="3197544528" sldId="354"/>
            <ac:spMk id="21" creationId="{9C461A00-0497-82A9-94B4-C529514B7B18}"/>
          </ac:spMkLst>
        </pc:spChg>
        <pc:picChg chg="add del mod">
          <ac:chgData name="Fabian Roth" userId="20a88b55ce859223" providerId="LiveId" clId="{CF218FC9-074F-4DBA-BD78-5A4EA718D02C}" dt="2023-01-25T12:32:31.959" v="37" actId="478"/>
          <ac:picMkLst>
            <pc:docMk/>
            <pc:sldMk cId="3197544528" sldId="354"/>
            <ac:picMk id="7" creationId="{14FE6335-E2D2-537F-4A37-423E76658625}"/>
          </ac:picMkLst>
        </pc:picChg>
        <pc:picChg chg="add del mod modCrop">
          <ac:chgData name="Fabian Roth" userId="20a88b55ce859223" providerId="LiveId" clId="{CF218FC9-074F-4DBA-BD78-5A4EA718D02C}" dt="2023-01-25T12:32:33.870" v="38" actId="478"/>
          <ac:picMkLst>
            <pc:docMk/>
            <pc:sldMk cId="3197544528" sldId="354"/>
            <ac:picMk id="9" creationId="{9DAFA259-D81F-F5B8-93D4-358440109FE2}"/>
          </ac:picMkLst>
        </pc:picChg>
        <pc:picChg chg="add del mod">
          <ac:chgData name="Fabian Roth" userId="20a88b55ce859223" providerId="LiveId" clId="{CF218FC9-074F-4DBA-BD78-5A4EA718D02C}" dt="2023-01-25T12:32:29.990" v="36" actId="478"/>
          <ac:picMkLst>
            <pc:docMk/>
            <pc:sldMk cId="3197544528" sldId="354"/>
            <ac:picMk id="11" creationId="{9D4937DC-05C2-BAFF-D57F-BF27E1F3916E}"/>
          </ac:picMkLst>
        </pc:picChg>
        <pc:picChg chg="add mod">
          <ac:chgData name="Fabian Roth" userId="20a88b55ce859223" providerId="LiveId" clId="{CF218FC9-074F-4DBA-BD78-5A4EA718D02C}" dt="2023-01-25T13:20:05.849" v="299" actId="1035"/>
          <ac:picMkLst>
            <pc:docMk/>
            <pc:sldMk cId="3197544528" sldId="354"/>
            <ac:picMk id="13" creationId="{78C834D6-47B5-0CA2-0F7E-D29FAAC75810}"/>
          </ac:picMkLst>
        </pc:picChg>
        <pc:picChg chg="add mod">
          <ac:chgData name="Fabian Roth" userId="20a88b55ce859223" providerId="LiveId" clId="{CF218FC9-074F-4DBA-BD78-5A4EA718D02C}" dt="2023-01-25T14:27:44.578" v="639" actId="1076"/>
          <ac:picMkLst>
            <pc:docMk/>
            <pc:sldMk cId="3197544528" sldId="354"/>
            <ac:picMk id="15" creationId="{8CB945A0-5D18-0096-5ADE-492531AC38E8}"/>
          </ac:picMkLst>
        </pc:picChg>
      </pc:sldChg>
      <pc:sldChg chg="addSp delSp modSp mod">
        <pc:chgData name="Fabian Roth" userId="20a88b55ce859223" providerId="LiveId" clId="{CF218FC9-074F-4DBA-BD78-5A4EA718D02C}" dt="2023-01-25T13:33:28.489" v="357" actId="1076"/>
        <pc:sldMkLst>
          <pc:docMk/>
          <pc:sldMk cId="2792177386" sldId="355"/>
        </pc:sldMkLst>
        <pc:spChg chg="del">
          <ac:chgData name="Fabian Roth" userId="20a88b55ce859223" providerId="LiveId" clId="{CF218FC9-074F-4DBA-BD78-5A4EA718D02C}" dt="2023-01-25T13:32:22.118" v="345" actId="478"/>
          <ac:spMkLst>
            <pc:docMk/>
            <pc:sldMk cId="2792177386" sldId="355"/>
            <ac:spMk id="2" creationId="{FB3A9A74-E927-3E57-7292-44487AD237C8}"/>
          </ac:spMkLst>
        </pc:spChg>
        <pc:picChg chg="add mod">
          <ac:chgData name="Fabian Roth" userId="20a88b55ce859223" providerId="LiveId" clId="{CF218FC9-074F-4DBA-BD78-5A4EA718D02C}" dt="2023-01-25T13:33:28.489" v="357" actId="1076"/>
          <ac:picMkLst>
            <pc:docMk/>
            <pc:sldMk cId="2792177386" sldId="355"/>
            <ac:picMk id="7" creationId="{384F463B-D054-0CFD-9177-E70153E94D8D}"/>
          </ac:picMkLst>
        </pc:picChg>
        <pc:picChg chg="add mod">
          <ac:chgData name="Fabian Roth" userId="20a88b55ce859223" providerId="LiveId" clId="{CF218FC9-074F-4DBA-BD78-5A4EA718D02C}" dt="2023-01-25T13:33:28.489" v="357" actId="1076"/>
          <ac:picMkLst>
            <pc:docMk/>
            <pc:sldMk cId="2792177386" sldId="355"/>
            <ac:picMk id="9" creationId="{54F9B82C-07A7-2830-171B-A814CD962255}"/>
          </ac:picMkLst>
        </pc:picChg>
      </pc:sldChg>
      <pc:sldChg chg="addSp delSp modSp mod">
        <pc:chgData name="Fabian Roth" userId="20a88b55ce859223" providerId="LiveId" clId="{CF218FC9-074F-4DBA-BD78-5A4EA718D02C}" dt="2023-01-25T14:58:00.645" v="735" actId="20577"/>
        <pc:sldMkLst>
          <pc:docMk/>
          <pc:sldMk cId="3886336257" sldId="356"/>
        </pc:sldMkLst>
        <pc:spChg chg="del">
          <ac:chgData name="Fabian Roth" userId="20a88b55ce859223" providerId="LiveId" clId="{CF218FC9-074F-4DBA-BD78-5A4EA718D02C}" dt="2023-01-25T14:41:59.272" v="668" actId="478"/>
          <ac:spMkLst>
            <pc:docMk/>
            <pc:sldMk cId="3886336257" sldId="356"/>
            <ac:spMk id="2" creationId="{FB3A9A74-E927-3E57-7292-44487AD237C8}"/>
          </ac:spMkLst>
        </pc:spChg>
        <pc:spChg chg="mod">
          <ac:chgData name="Fabian Roth" userId="20a88b55ce859223" providerId="LiveId" clId="{CF218FC9-074F-4DBA-BD78-5A4EA718D02C}" dt="2023-01-25T13:42:09.194" v="371" actId="20577"/>
          <ac:spMkLst>
            <pc:docMk/>
            <pc:sldMk cId="3886336257" sldId="356"/>
            <ac:spMk id="4" creationId="{0D3DED73-5456-8FED-07BD-456A0AE82006}"/>
          </ac:spMkLst>
        </pc:spChg>
        <pc:spChg chg="add mod">
          <ac:chgData name="Fabian Roth" userId="20a88b55ce859223" providerId="LiveId" clId="{CF218FC9-074F-4DBA-BD78-5A4EA718D02C}" dt="2023-01-25T14:58:00.645" v="735" actId="20577"/>
          <ac:spMkLst>
            <pc:docMk/>
            <pc:sldMk cId="3886336257" sldId="356"/>
            <ac:spMk id="8" creationId="{4B15305E-C86D-FD75-B471-CD4B33DE80A7}"/>
          </ac:spMkLst>
        </pc:spChg>
        <pc:spChg chg="add mod">
          <ac:chgData name="Fabian Roth" userId="20a88b55ce859223" providerId="LiveId" clId="{CF218FC9-074F-4DBA-BD78-5A4EA718D02C}" dt="2023-01-25T14:45:04.051" v="703"/>
          <ac:spMkLst>
            <pc:docMk/>
            <pc:sldMk cId="3886336257" sldId="356"/>
            <ac:spMk id="9" creationId="{01225BE9-E645-1049-D175-1924B36A4A23}"/>
          </ac:spMkLst>
        </pc:spChg>
        <pc:picChg chg="add mod">
          <ac:chgData name="Fabian Roth" userId="20a88b55ce859223" providerId="LiveId" clId="{CF218FC9-074F-4DBA-BD78-5A4EA718D02C}" dt="2023-01-25T14:45:24.088" v="704" actId="14826"/>
          <ac:picMkLst>
            <pc:docMk/>
            <pc:sldMk cId="3886336257" sldId="356"/>
            <ac:picMk id="6" creationId="{98B8A7E2-4AE1-179E-C64F-176A6F5503A9}"/>
          </ac:picMkLst>
        </pc:picChg>
        <pc:picChg chg="add mod">
          <ac:chgData name="Fabian Roth" userId="20a88b55ce859223" providerId="LiveId" clId="{CF218FC9-074F-4DBA-BD78-5A4EA718D02C}" dt="2023-01-25T14:45:33.051" v="705" actId="14826"/>
          <ac:picMkLst>
            <pc:docMk/>
            <pc:sldMk cId="3886336257" sldId="356"/>
            <ac:picMk id="7" creationId="{38FFDA38-5408-3182-3F9F-6E63D5E3C43B}"/>
          </ac:picMkLst>
        </pc:picChg>
      </pc:sldChg>
      <pc:sldChg chg="addSp delSp modSp mod ord">
        <pc:chgData name="Fabian Roth" userId="20a88b55ce859223" providerId="LiveId" clId="{CF218FC9-074F-4DBA-BD78-5A4EA718D02C}" dt="2023-01-25T14:43:07.889" v="684"/>
        <pc:sldMkLst>
          <pc:docMk/>
          <pc:sldMk cId="3046710686" sldId="357"/>
        </pc:sldMkLst>
        <pc:spChg chg="del">
          <ac:chgData name="Fabian Roth" userId="20a88b55ce859223" providerId="LiveId" clId="{CF218FC9-074F-4DBA-BD78-5A4EA718D02C}" dt="2023-01-25T10:50:36.259" v="11" actId="478"/>
          <ac:spMkLst>
            <pc:docMk/>
            <pc:sldMk cId="3046710686" sldId="357"/>
            <ac:spMk id="2" creationId="{FB3A9A74-E927-3E57-7292-44487AD237C8}"/>
          </ac:spMkLst>
        </pc:spChg>
        <pc:spChg chg="mod">
          <ac:chgData name="Fabian Roth" userId="20a88b55ce859223" providerId="LiveId" clId="{CF218FC9-074F-4DBA-BD78-5A4EA718D02C}" dt="2023-01-25T13:41:50.772" v="365" actId="20577"/>
          <ac:spMkLst>
            <pc:docMk/>
            <pc:sldMk cId="3046710686" sldId="357"/>
            <ac:spMk id="4" creationId="{0D3DED73-5456-8FED-07BD-456A0AE82006}"/>
          </ac:spMkLst>
        </pc:spChg>
        <pc:spChg chg="add del mod">
          <ac:chgData name="Fabian Roth" userId="20a88b55ce859223" providerId="LiveId" clId="{CF218FC9-074F-4DBA-BD78-5A4EA718D02C}" dt="2023-01-25T14:42:24.060" v="669" actId="478"/>
          <ac:spMkLst>
            <pc:docMk/>
            <pc:sldMk cId="3046710686" sldId="357"/>
            <ac:spMk id="7" creationId="{193D04EB-F3C7-53EA-3E2A-56286F6171F9}"/>
          </ac:spMkLst>
        </pc:spChg>
        <pc:spChg chg="add mod">
          <ac:chgData name="Fabian Roth" userId="20a88b55ce859223" providerId="LiveId" clId="{CF218FC9-074F-4DBA-BD78-5A4EA718D02C}" dt="2023-01-25T14:16:06.242" v="590"/>
          <ac:spMkLst>
            <pc:docMk/>
            <pc:sldMk cId="3046710686" sldId="357"/>
            <ac:spMk id="8" creationId="{499B89C3-A1B1-A309-ADEF-BCC85E4C2A20}"/>
          </ac:spMkLst>
        </pc:spChg>
        <pc:spChg chg="add del mod">
          <ac:chgData name="Fabian Roth" userId="20a88b55ce859223" providerId="LiveId" clId="{CF218FC9-074F-4DBA-BD78-5A4EA718D02C}" dt="2023-01-25T14:43:07.259" v="683" actId="478"/>
          <ac:spMkLst>
            <pc:docMk/>
            <pc:sldMk cId="3046710686" sldId="357"/>
            <ac:spMk id="9" creationId="{EF4D8BE9-F4B8-5CD7-D361-A78CA3B9E4B3}"/>
          </ac:spMkLst>
        </pc:spChg>
        <pc:spChg chg="add mod">
          <ac:chgData name="Fabian Roth" userId="20a88b55ce859223" providerId="LiveId" clId="{CF218FC9-074F-4DBA-BD78-5A4EA718D02C}" dt="2023-01-25T14:43:07.889" v="684"/>
          <ac:spMkLst>
            <pc:docMk/>
            <pc:sldMk cId="3046710686" sldId="357"/>
            <ac:spMk id="10" creationId="{0D253316-CCB8-4384-3A5D-ED7785AFBCB5}"/>
          </ac:spMkLst>
        </pc:spChg>
        <pc:picChg chg="add mod">
          <ac:chgData name="Fabian Roth" userId="20a88b55ce859223" providerId="LiveId" clId="{CF218FC9-074F-4DBA-BD78-5A4EA718D02C}" dt="2023-01-25T14:16:23.992" v="591" actId="14826"/>
          <ac:picMkLst>
            <pc:docMk/>
            <pc:sldMk cId="3046710686" sldId="357"/>
            <ac:picMk id="2" creationId="{A88A5716-F6F8-A1D8-3F40-AEB973CD796B}"/>
          </ac:picMkLst>
        </pc:picChg>
        <pc:picChg chg="add mod">
          <ac:chgData name="Fabian Roth" userId="20a88b55ce859223" providerId="LiveId" clId="{CF218FC9-074F-4DBA-BD78-5A4EA718D02C}" dt="2023-01-25T14:16:32.169" v="592" actId="14826"/>
          <ac:picMkLst>
            <pc:docMk/>
            <pc:sldMk cId="3046710686" sldId="357"/>
            <ac:picMk id="6" creationId="{E4BABD8F-D063-99AD-4689-51BEE3CEF8ED}"/>
          </ac:picMkLst>
        </pc:picChg>
      </pc:sldChg>
      <pc:sldChg chg="modSp mod ord">
        <pc:chgData name="Fabian Roth" userId="20a88b55ce859223" providerId="LiveId" clId="{CF218FC9-074F-4DBA-BD78-5A4EA718D02C}" dt="2023-01-25T14:55:50.695" v="713"/>
        <pc:sldMkLst>
          <pc:docMk/>
          <pc:sldMk cId="1651445688" sldId="358"/>
        </pc:sldMkLst>
        <pc:picChg chg="mod">
          <ac:chgData name="Fabian Roth" userId="20a88b55ce859223" providerId="LiveId" clId="{CF218FC9-074F-4DBA-BD78-5A4EA718D02C}" dt="2023-01-25T14:33:14.383" v="667" actId="1076"/>
          <ac:picMkLst>
            <pc:docMk/>
            <pc:sldMk cId="1651445688" sldId="358"/>
            <ac:picMk id="11" creationId="{9C825F52-7B97-E1A9-D0EF-383C3FB4252C}"/>
          </ac:picMkLst>
        </pc:picChg>
      </pc:sldChg>
      <pc:sldChg chg="addSp delSp modSp mod">
        <pc:chgData name="Fabian Roth" userId="20a88b55ce859223" providerId="LiveId" clId="{CF218FC9-074F-4DBA-BD78-5A4EA718D02C}" dt="2023-01-25T14:09:35.142" v="560" actId="1035"/>
        <pc:sldMkLst>
          <pc:docMk/>
          <pc:sldMk cId="1428543830" sldId="359"/>
        </pc:sldMkLst>
        <pc:picChg chg="add mod">
          <ac:chgData name="Fabian Roth" userId="20a88b55ce859223" providerId="LiveId" clId="{CF218FC9-074F-4DBA-BD78-5A4EA718D02C}" dt="2023-01-25T14:09:35.142" v="560" actId="1035"/>
          <ac:picMkLst>
            <pc:docMk/>
            <pc:sldMk cId="1428543830" sldId="359"/>
            <ac:picMk id="2" creationId="{4B1588BB-7EB5-64B1-BD2B-FFC0BBCD484F}"/>
          </ac:picMkLst>
        </pc:picChg>
        <pc:picChg chg="mod">
          <ac:chgData name="Fabian Roth" userId="20a88b55ce859223" providerId="LiveId" clId="{CF218FC9-074F-4DBA-BD78-5A4EA718D02C}" dt="2023-01-25T09:28:24.740" v="2" actId="14826"/>
          <ac:picMkLst>
            <pc:docMk/>
            <pc:sldMk cId="1428543830" sldId="359"/>
            <ac:picMk id="8" creationId="{DC293B42-6545-758B-0506-5CA4EFEC4390}"/>
          </ac:picMkLst>
        </pc:picChg>
        <pc:picChg chg="del">
          <ac:chgData name="Fabian Roth" userId="20a88b55ce859223" providerId="LiveId" clId="{CF218FC9-074F-4DBA-BD78-5A4EA718D02C}" dt="2023-01-25T09:28:51.643" v="6" actId="478"/>
          <ac:picMkLst>
            <pc:docMk/>
            <pc:sldMk cId="1428543830" sldId="359"/>
            <ac:picMk id="13" creationId="{2EA09D89-FE95-3545-0A15-F11CADB23296}"/>
          </ac:picMkLst>
        </pc:picChg>
      </pc:sldChg>
      <pc:sldChg chg="addSp delSp modSp mod">
        <pc:chgData name="Fabian Roth" userId="20a88b55ce859223" providerId="LiveId" clId="{CF218FC9-074F-4DBA-BD78-5A4EA718D02C}" dt="2023-01-25T14:09:44.822" v="562"/>
        <pc:sldMkLst>
          <pc:docMk/>
          <pc:sldMk cId="55606823" sldId="360"/>
        </pc:sldMkLst>
        <pc:picChg chg="add mod">
          <ac:chgData name="Fabian Roth" userId="20a88b55ce859223" providerId="LiveId" clId="{CF218FC9-074F-4DBA-BD78-5A4EA718D02C}" dt="2023-01-25T14:09:44.822" v="562"/>
          <ac:picMkLst>
            <pc:docMk/>
            <pc:sldMk cId="55606823" sldId="360"/>
            <ac:picMk id="2" creationId="{57BA7FC2-A640-C108-8A98-C0EDFE986CC0}"/>
          </ac:picMkLst>
        </pc:picChg>
        <pc:picChg chg="mod">
          <ac:chgData name="Fabian Roth" userId="20a88b55ce859223" providerId="LiveId" clId="{CF218FC9-074F-4DBA-BD78-5A4EA718D02C}" dt="2023-01-25T09:28:34.080" v="3" actId="14826"/>
          <ac:picMkLst>
            <pc:docMk/>
            <pc:sldMk cId="55606823" sldId="360"/>
            <ac:picMk id="8" creationId="{DC293B42-6545-758B-0506-5CA4EFEC4390}"/>
          </ac:picMkLst>
        </pc:picChg>
        <pc:picChg chg="del mod">
          <ac:chgData name="Fabian Roth" userId="20a88b55ce859223" providerId="LiveId" clId="{CF218FC9-074F-4DBA-BD78-5A4EA718D02C}" dt="2023-01-25T14:09:44.169" v="561" actId="478"/>
          <ac:picMkLst>
            <pc:docMk/>
            <pc:sldMk cId="55606823" sldId="360"/>
            <ac:picMk id="13" creationId="{2EA09D89-FE95-3545-0A15-F11CADB23296}"/>
          </ac:picMkLst>
        </pc:picChg>
      </pc:sldChg>
      <pc:sldChg chg="addSp delSp modSp mod">
        <pc:chgData name="Fabian Roth" userId="20a88b55ce859223" providerId="LiveId" clId="{CF218FC9-074F-4DBA-BD78-5A4EA718D02C}" dt="2023-01-25T14:29:43.749" v="662"/>
        <pc:sldMkLst>
          <pc:docMk/>
          <pc:sldMk cId="2387433040" sldId="361"/>
        </pc:sldMkLst>
        <pc:spChg chg="add mod">
          <ac:chgData name="Fabian Roth" userId="20a88b55ce859223" providerId="LiveId" clId="{CF218FC9-074F-4DBA-BD78-5A4EA718D02C}" dt="2023-01-25T13:29:14.761" v="339" actId="1035"/>
          <ac:spMkLst>
            <pc:docMk/>
            <pc:sldMk cId="2387433040" sldId="361"/>
            <ac:spMk id="8" creationId="{A812501C-842F-B518-C65B-6A07B251BF9A}"/>
          </ac:spMkLst>
        </pc:spChg>
        <pc:spChg chg="add mod">
          <ac:chgData name="Fabian Roth" userId="20a88b55ce859223" providerId="LiveId" clId="{CF218FC9-074F-4DBA-BD78-5A4EA718D02C}" dt="2023-01-25T14:29:43.749" v="662"/>
          <ac:spMkLst>
            <pc:docMk/>
            <pc:sldMk cId="2387433040" sldId="361"/>
            <ac:spMk id="9" creationId="{D7556CB3-667E-9177-32DC-357FFCA2380B}"/>
          </ac:spMkLst>
        </pc:spChg>
        <pc:picChg chg="add del mod">
          <ac:chgData name="Fabian Roth" userId="20a88b55ce859223" providerId="LiveId" clId="{CF218FC9-074F-4DBA-BD78-5A4EA718D02C}" dt="2023-01-25T12:46:39.843" v="78" actId="478"/>
          <ac:picMkLst>
            <pc:docMk/>
            <pc:sldMk cId="2387433040" sldId="361"/>
            <ac:picMk id="6" creationId="{12F8ADC2-633A-AFD9-A384-D8E029666BEA}"/>
          </ac:picMkLst>
        </pc:picChg>
      </pc:sldChg>
      <pc:sldChg chg="addSp delSp modSp mod">
        <pc:chgData name="Fabian Roth" userId="20a88b55ce859223" providerId="LiveId" clId="{CF218FC9-074F-4DBA-BD78-5A4EA718D02C}" dt="2023-01-25T14:31:32.668" v="665" actId="1076"/>
        <pc:sldMkLst>
          <pc:docMk/>
          <pc:sldMk cId="3283492171" sldId="362"/>
        </pc:sldMkLst>
        <pc:spChg chg="add mod">
          <ac:chgData name="Fabian Roth" userId="20a88b55ce859223" providerId="LiveId" clId="{CF218FC9-074F-4DBA-BD78-5A4EA718D02C}" dt="2023-01-25T13:29:22.311" v="341" actId="1076"/>
          <ac:spMkLst>
            <pc:docMk/>
            <pc:sldMk cId="3283492171" sldId="362"/>
            <ac:spMk id="2" creationId="{F98E897C-78B8-C55A-883A-EB4743911CE7}"/>
          </ac:spMkLst>
        </pc:spChg>
        <pc:spChg chg="add del mod">
          <ac:chgData name="Fabian Roth" userId="20a88b55ce859223" providerId="LiveId" clId="{CF218FC9-074F-4DBA-BD78-5A4EA718D02C}" dt="2023-01-25T14:31:26.829" v="664" actId="478"/>
          <ac:spMkLst>
            <pc:docMk/>
            <pc:sldMk cId="3283492171" sldId="362"/>
            <ac:spMk id="7" creationId="{D6AE7825-C951-54D2-50DB-788998191BBA}"/>
          </ac:spMkLst>
        </pc:spChg>
        <pc:spChg chg="add mod">
          <ac:chgData name="Fabian Roth" userId="20a88b55ce859223" providerId="LiveId" clId="{CF218FC9-074F-4DBA-BD78-5A4EA718D02C}" dt="2023-01-25T14:31:32.668" v="665" actId="1076"/>
          <ac:spMkLst>
            <pc:docMk/>
            <pc:sldMk cId="3283492171" sldId="362"/>
            <ac:spMk id="8" creationId="{87CE8CAF-2418-29B6-FDA9-E3472DD855F9}"/>
          </ac:spMkLst>
        </pc:spChg>
        <pc:picChg chg="mod">
          <ac:chgData name="Fabian Roth" userId="20a88b55ce859223" providerId="LiveId" clId="{CF218FC9-074F-4DBA-BD78-5A4EA718D02C}" dt="2023-01-25T13:29:29.312" v="343" actId="1076"/>
          <ac:picMkLst>
            <pc:docMk/>
            <pc:sldMk cId="3283492171" sldId="362"/>
            <ac:picMk id="6" creationId="{E81C624E-0470-1C5D-B3BB-B075A1681653}"/>
          </ac:picMkLst>
        </pc:picChg>
      </pc:sldChg>
      <pc:sldChg chg="addSp modSp">
        <pc:chgData name="Fabian Roth" userId="20a88b55ce859223" providerId="LiveId" clId="{CF218FC9-074F-4DBA-BD78-5A4EA718D02C}" dt="2023-01-25T14:31:36.368" v="666"/>
        <pc:sldMkLst>
          <pc:docMk/>
          <pc:sldMk cId="295219014" sldId="363"/>
        </pc:sldMkLst>
        <pc:spChg chg="add mod">
          <ac:chgData name="Fabian Roth" userId="20a88b55ce859223" providerId="LiveId" clId="{CF218FC9-074F-4DBA-BD78-5A4EA718D02C}" dt="2023-01-25T14:31:36.368" v="666"/>
          <ac:spMkLst>
            <pc:docMk/>
            <pc:sldMk cId="295219014" sldId="363"/>
            <ac:spMk id="2" creationId="{0B810E3B-49EC-E6C1-2E11-F1285A06070A}"/>
          </ac:spMkLst>
        </pc:spChg>
        <pc:spChg chg="add mod">
          <ac:chgData name="Fabian Roth" userId="20a88b55ce859223" providerId="LiveId" clId="{CF218FC9-074F-4DBA-BD78-5A4EA718D02C}" dt="2023-01-25T14:31:36.368" v="666"/>
          <ac:spMkLst>
            <pc:docMk/>
            <pc:sldMk cId="295219014" sldId="363"/>
            <ac:spMk id="7" creationId="{CAB638E6-20C0-A4FC-EDA9-FD5EF9BE0DCA}"/>
          </ac:spMkLst>
        </pc:spChg>
      </pc:sldChg>
      <pc:sldChg chg="new del">
        <pc:chgData name="Fabian Roth" userId="20a88b55ce859223" providerId="LiveId" clId="{CF218FC9-074F-4DBA-BD78-5A4EA718D02C}" dt="2023-01-25T10:50:06.494" v="10" actId="47"/>
        <pc:sldMkLst>
          <pc:docMk/>
          <pc:sldMk cId="1876800413" sldId="364"/>
        </pc:sldMkLst>
      </pc:sldChg>
      <pc:sldChg chg="addSp delSp modSp add mod">
        <pc:chgData name="Fabian Roth" userId="20a88b55ce859223" providerId="LiveId" clId="{CF218FC9-074F-4DBA-BD78-5A4EA718D02C}" dt="2023-01-25T14:43:43.237" v="694" actId="20577"/>
        <pc:sldMkLst>
          <pc:docMk/>
          <pc:sldMk cId="161348654" sldId="365"/>
        </pc:sldMkLst>
        <pc:spChg chg="del">
          <ac:chgData name="Fabian Roth" userId="20a88b55ce859223" providerId="LiveId" clId="{CF218FC9-074F-4DBA-BD78-5A4EA718D02C}" dt="2023-01-25T10:52:57.206" v="12" actId="478"/>
          <ac:spMkLst>
            <pc:docMk/>
            <pc:sldMk cId="161348654" sldId="365"/>
            <ac:spMk id="2" creationId="{FB3A9A74-E927-3E57-7292-44487AD237C8}"/>
          </ac:spMkLst>
        </pc:spChg>
        <pc:spChg chg="mod">
          <ac:chgData name="Fabian Roth" userId="20a88b55ce859223" providerId="LiveId" clId="{CF218FC9-074F-4DBA-BD78-5A4EA718D02C}" dt="2023-01-25T13:41:56.428" v="367" actId="20577"/>
          <ac:spMkLst>
            <pc:docMk/>
            <pc:sldMk cId="161348654" sldId="365"/>
            <ac:spMk id="4" creationId="{0D3DED73-5456-8FED-07BD-456A0AE82006}"/>
          </ac:spMkLst>
        </pc:spChg>
        <pc:spChg chg="add mod">
          <ac:chgData name="Fabian Roth" userId="20a88b55ce859223" providerId="LiveId" clId="{CF218FC9-074F-4DBA-BD78-5A4EA718D02C}" dt="2023-01-25T14:18:05.949" v="598"/>
          <ac:spMkLst>
            <pc:docMk/>
            <pc:sldMk cId="161348654" sldId="365"/>
            <ac:spMk id="10" creationId="{38D59479-F965-7D1A-9BB7-F8A09D79CCA1}"/>
          </ac:spMkLst>
        </pc:spChg>
        <pc:spChg chg="add del mod">
          <ac:chgData name="Fabian Roth" userId="20a88b55ce859223" providerId="LiveId" clId="{CF218FC9-074F-4DBA-BD78-5A4EA718D02C}" dt="2023-01-25T14:43:36.858" v="687" actId="478"/>
          <ac:spMkLst>
            <pc:docMk/>
            <pc:sldMk cId="161348654" sldId="365"/>
            <ac:spMk id="11" creationId="{B898AE86-EE05-E842-4B1F-CFFE9F5BDEC3}"/>
          </ac:spMkLst>
        </pc:spChg>
        <pc:spChg chg="add mod">
          <ac:chgData name="Fabian Roth" userId="20a88b55ce859223" providerId="LiveId" clId="{CF218FC9-074F-4DBA-BD78-5A4EA718D02C}" dt="2023-01-25T14:43:43.237" v="694" actId="20577"/>
          <ac:spMkLst>
            <pc:docMk/>
            <pc:sldMk cId="161348654" sldId="365"/>
            <ac:spMk id="12" creationId="{F20862F1-E838-23E9-B117-9443E9B9951B}"/>
          </ac:spMkLst>
        </pc:spChg>
        <pc:picChg chg="add del mod">
          <ac:chgData name="Fabian Roth" userId="20a88b55ce859223" providerId="LiveId" clId="{CF218FC9-074F-4DBA-BD78-5A4EA718D02C}" dt="2023-01-25T14:17:52.244" v="597" actId="478"/>
          <ac:picMkLst>
            <pc:docMk/>
            <pc:sldMk cId="161348654" sldId="365"/>
            <ac:picMk id="6" creationId="{7DF8E8D7-A6BC-A83E-26BE-17EC3A351536}"/>
          </ac:picMkLst>
        </pc:picChg>
        <pc:picChg chg="add del mod modCrop">
          <ac:chgData name="Fabian Roth" userId="20a88b55ce859223" providerId="LiveId" clId="{CF218FC9-074F-4DBA-BD78-5A4EA718D02C}" dt="2023-01-25T13:08:13.640" v="187" actId="478"/>
          <ac:picMkLst>
            <pc:docMk/>
            <pc:sldMk cId="161348654" sldId="365"/>
            <ac:picMk id="8" creationId="{2373A26C-8898-57E6-B2A5-5C0E8DC050B6}"/>
          </ac:picMkLst>
        </pc:picChg>
        <pc:picChg chg="add mod">
          <ac:chgData name="Fabian Roth" userId="20a88b55ce859223" providerId="LiveId" clId="{CF218FC9-074F-4DBA-BD78-5A4EA718D02C}" dt="2023-01-25T14:18:17.532" v="599" actId="14826"/>
          <ac:picMkLst>
            <pc:docMk/>
            <pc:sldMk cId="161348654" sldId="365"/>
            <ac:picMk id="9" creationId="{9D1E5C75-2CB4-F348-3214-24567B832CDB}"/>
          </ac:picMkLst>
        </pc:picChg>
      </pc:sldChg>
      <pc:sldChg chg="addSp delSp modSp add mod">
        <pc:chgData name="Fabian Roth" userId="20a88b55ce859223" providerId="LiveId" clId="{CF218FC9-074F-4DBA-BD78-5A4EA718D02C}" dt="2023-01-25T14:44:07.095" v="699" actId="20577"/>
        <pc:sldMkLst>
          <pc:docMk/>
          <pc:sldMk cId="244760937" sldId="366"/>
        </pc:sldMkLst>
        <pc:spChg chg="mod">
          <ac:chgData name="Fabian Roth" userId="20a88b55ce859223" providerId="LiveId" clId="{CF218FC9-074F-4DBA-BD78-5A4EA718D02C}" dt="2023-01-25T13:42:03.625" v="369" actId="20577"/>
          <ac:spMkLst>
            <pc:docMk/>
            <pc:sldMk cId="244760937" sldId="366"/>
            <ac:spMk id="4" creationId="{0D3DED73-5456-8FED-07BD-456A0AE82006}"/>
          </ac:spMkLst>
        </pc:spChg>
        <pc:spChg chg="add mod">
          <ac:chgData name="Fabian Roth" userId="20a88b55ce859223" providerId="LiveId" clId="{CF218FC9-074F-4DBA-BD78-5A4EA718D02C}" dt="2023-01-25T14:09:08.517" v="558" actId="1076"/>
          <ac:spMkLst>
            <pc:docMk/>
            <pc:sldMk cId="244760937" sldId="366"/>
            <ac:spMk id="11" creationId="{224350E1-399F-9BB6-83DF-0AB05B148E75}"/>
          </ac:spMkLst>
        </pc:spChg>
        <pc:spChg chg="add mod">
          <ac:chgData name="Fabian Roth" userId="20a88b55ce859223" providerId="LiveId" clId="{CF218FC9-074F-4DBA-BD78-5A4EA718D02C}" dt="2023-01-25T14:07:00.648" v="546" actId="1035"/>
          <ac:spMkLst>
            <pc:docMk/>
            <pc:sldMk cId="244760937" sldId="366"/>
            <ac:spMk id="12" creationId="{60B01939-2C91-E4F4-16F7-D26460C5AACC}"/>
          </ac:spMkLst>
        </pc:spChg>
        <pc:spChg chg="add mod">
          <ac:chgData name="Fabian Roth" userId="20a88b55ce859223" providerId="LiveId" clId="{CF218FC9-074F-4DBA-BD78-5A4EA718D02C}" dt="2023-01-25T14:07:00.648" v="546" actId="1035"/>
          <ac:spMkLst>
            <pc:docMk/>
            <pc:sldMk cId="244760937" sldId="366"/>
            <ac:spMk id="13" creationId="{6EDBDB96-967C-CDD6-3718-93260F91D564}"/>
          </ac:spMkLst>
        </pc:spChg>
        <pc:spChg chg="add del mod">
          <ac:chgData name="Fabian Roth" userId="20a88b55ce859223" providerId="LiveId" clId="{CF218FC9-074F-4DBA-BD78-5A4EA718D02C}" dt="2023-01-25T14:44:01.498" v="695" actId="478"/>
          <ac:spMkLst>
            <pc:docMk/>
            <pc:sldMk cId="244760937" sldId="366"/>
            <ac:spMk id="14" creationId="{FDEEBCF6-9FA1-9305-ADC2-CECD2745E1C6}"/>
          </ac:spMkLst>
        </pc:spChg>
        <pc:spChg chg="add mod">
          <ac:chgData name="Fabian Roth" userId="20a88b55ce859223" providerId="LiveId" clId="{CF218FC9-074F-4DBA-BD78-5A4EA718D02C}" dt="2023-01-25T14:12:32.181" v="575" actId="1076"/>
          <ac:spMkLst>
            <pc:docMk/>
            <pc:sldMk cId="244760937" sldId="366"/>
            <ac:spMk id="16" creationId="{4BDB2B45-8254-BFD7-64F5-7E2D5AAAC459}"/>
          </ac:spMkLst>
        </pc:spChg>
        <pc:spChg chg="add mod">
          <ac:chgData name="Fabian Roth" userId="20a88b55ce859223" providerId="LiveId" clId="{CF218FC9-074F-4DBA-BD78-5A4EA718D02C}" dt="2023-01-25T14:12:40.242" v="577" actId="1076"/>
          <ac:spMkLst>
            <pc:docMk/>
            <pc:sldMk cId="244760937" sldId="366"/>
            <ac:spMk id="17" creationId="{479F67BE-24A3-7AB6-FD56-CF1B0AF72B74}"/>
          </ac:spMkLst>
        </pc:spChg>
        <pc:spChg chg="add mod">
          <ac:chgData name="Fabian Roth" userId="20a88b55ce859223" providerId="LiveId" clId="{CF218FC9-074F-4DBA-BD78-5A4EA718D02C}" dt="2023-01-25T14:44:07.095" v="699" actId="20577"/>
          <ac:spMkLst>
            <pc:docMk/>
            <pc:sldMk cId="244760937" sldId="366"/>
            <ac:spMk id="18" creationId="{EB7C0956-9A0C-A89B-ED0D-ABB771A9B96D}"/>
          </ac:spMkLst>
        </pc:spChg>
        <pc:picChg chg="del">
          <ac:chgData name="Fabian Roth" userId="20a88b55ce859223" providerId="LiveId" clId="{CF218FC9-074F-4DBA-BD78-5A4EA718D02C}" dt="2023-01-25T13:49:19.486" v="398" actId="478"/>
          <ac:picMkLst>
            <pc:docMk/>
            <pc:sldMk cId="244760937" sldId="366"/>
            <ac:picMk id="6" creationId="{7DF8E8D7-A6BC-A83E-26BE-17EC3A351536}"/>
          </ac:picMkLst>
        </pc:picChg>
        <pc:picChg chg="add mod modCrop">
          <ac:chgData name="Fabian Roth" userId="20a88b55ce859223" providerId="LiveId" clId="{CF218FC9-074F-4DBA-BD78-5A4EA718D02C}" dt="2023-01-25T14:12:47.687" v="578" actId="732"/>
          <ac:picMkLst>
            <pc:docMk/>
            <pc:sldMk cId="244760937" sldId="366"/>
            <ac:picMk id="7" creationId="{C6B7CE03-58E7-9E3A-5077-3AE325AA54BF}"/>
          </ac:picMkLst>
        </pc:picChg>
        <pc:picChg chg="del mod">
          <ac:chgData name="Fabian Roth" userId="20a88b55ce859223" providerId="LiveId" clId="{CF218FC9-074F-4DBA-BD78-5A4EA718D02C}" dt="2023-01-25T13:08:08.557" v="186" actId="478"/>
          <ac:picMkLst>
            <pc:docMk/>
            <pc:sldMk cId="244760937" sldId="366"/>
            <ac:picMk id="8" creationId="{2373A26C-8898-57E6-B2A5-5C0E8DC050B6}"/>
          </ac:picMkLst>
        </pc:picChg>
        <pc:picChg chg="add mod modCrop">
          <ac:chgData name="Fabian Roth" userId="20a88b55ce859223" providerId="LiveId" clId="{CF218FC9-074F-4DBA-BD78-5A4EA718D02C}" dt="2023-01-25T14:12:53.878" v="579" actId="732"/>
          <ac:picMkLst>
            <pc:docMk/>
            <pc:sldMk cId="244760937" sldId="366"/>
            <ac:picMk id="10" creationId="{4079C1AE-17B6-35BD-81EA-3F309AB50D40}"/>
          </ac:picMkLst>
        </pc:picChg>
      </pc:sldChg>
      <pc:sldChg chg="addSp delSp modSp add mod ord">
        <pc:chgData name="Fabian Roth" userId="20a88b55ce859223" providerId="LiveId" clId="{CF218FC9-074F-4DBA-BD78-5A4EA718D02C}" dt="2023-01-25T14:29:11.359" v="658"/>
        <pc:sldMkLst>
          <pc:docMk/>
          <pc:sldMk cId="47759861" sldId="367"/>
        </pc:sldMkLst>
        <pc:spChg chg="add mod">
          <ac:chgData name="Fabian Roth" userId="20a88b55ce859223" providerId="LiveId" clId="{CF218FC9-074F-4DBA-BD78-5A4EA718D02C}" dt="2023-01-25T13:24:30.977" v="311"/>
          <ac:spMkLst>
            <pc:docMk/>
            <pc:sldMk cId="47759861" sldId="367"/>
            <ac:spMk id="2" creationId="{C937A614-2CB6-D34C-D7CE-0AD3495FACDB}"/>
          </ac:spMkLst>
        </pc:spChg>
        <pc:spChg chg="mod">
          <ac:chgData name="Fabian Roth" userId="20a88b55ce859223" providerId="LiveId" clId="{CF218FC9-074F-4DBA-BD78-5A4EA718D02C}" dt="2023-01-25T14:28:47.738" v="653" actId="20578"/>
          <ac:spMkLst>
            <pc:docMk/>
            <pc:sldMk cId="47759861" sldId="367"/>
            <ac:spMk id="3" creationId="{80959E54-828B-91C1-FA83-60B575E862B6}"/>
          </ac:spMkLst>
        </pc:spChg>
        <pc:spChg chg="add mod">
          <ac:chgData name="Fabian Roth" userId="20a88b55ce859223" providerId="LiveId" clId="{CF218FC9-074F-4DBA-BD78-5A4EA718D02C}" dt="2023-01-25T14:29:11.359" v="658"/>
          <ac:spMkLst>
            <pc:docMk/>
            <pc:sldMk cId="47759861" sldId="367"/>
            <ac:spMk id="6" creationId="{77213525-1554-3D8F-59D2-70FA82BC32E2}"/>
          </ac:spMkLst>
        </pc:spChg>
        <pc:spChg chg="del mod">
          <ac:chgData name="Fabian Roth" userId="20a88b55ce859223" providerId="LiveId" clId="{CF218FC9-074F-4DBA-BD78-5A4EA718D02C}" dt="2023-01-25T14:29:10.222" v="657" actId="478"/>
          <ac:spMkLst>
            <pc:docMk/>
            <pc:sldMk cId="47759861" sldId="367"/>
            <ac:spMk id="16" creationId="{8DBBB157-1E7C-1234-9906-956C4A6FF9B5}"/>
          </ac:spMkLst>
        </pc:spChg>
        <pc:spChg chg="del">
          <ac:chgData name="Fabian Roth" userId="20a88b55ce859223" providerId="LiveId" clId="{CF218FC9-074F-4DBA-BD78-5A4EA718D02C}" dt="2023-01-25T13:24:41.959" v="314" actId="478"/>
          <ac:spMkLst>
            <pc:docMk/>
            <pc:sldMk cId="47759861" sldId="367"/>
            <ac:spMk id="17" creationId="{7B6AE1F4-A95F-0890-EB2F-2945B4C021AF}"/>
          </ac:spMkLst>
        </pc:spChg>
        <pc:picChg chg="mod">
          <ac:chgData name="Fabian Roth" userId="20a88b55ce859223" providerId="LiveId" clId="{CF218FC9-074F-4DBA-BD78-5A4EA718D02C}" dt="2023-01-25T13:20:36.882" v="301" actId="14826"/>
          <ac:picMkLst>
            <pc:docMk/>
            <pc:sldMk cId="47759861" sldId="367"/>
            <ac:picMk id="15" creationId="{8CB945A0-5D18-0096-5ADE-492531AC38E8}"/>
          </ac:picMkLst>
        </pc:picChg>
      </pc:sldChg>
      <pc:sldChg chg="addSp delSp modSp add del mod">
        <pc:chgData name="Fabian Roth" userId="20a88b55ce859223" providerId="LiveId" clId="{CF218FC9-074F-4DBA-BD78-5A4EA718D02C}" dt="2023-01-25T13:25:41.238" v="318" actId="47"/>
        <pc:sldMkLst>
          <pc:docMk/>
          <pc:sldMk cId="419570653" sldId="368"/>
        </pc:sldMkLst>
        <pc:spChg chg="add mod">
          <ac:chgData name="Fabian Roth" userId="20a88b55ce859223" providerId="LiveId" clId="{CF218FC9-074F-4DBA-BD78-5A4EA718D02C}" dt="2023-01-25T13:24:29.219" v="310" actId="1035"/>
          <ac:spMkLst>
            <pc:docMk/>
            <pc:sldMk cId="419570653" sldId="368"/>
            <ac:spMk id="2" creationId="{CE900751-4754-DEA6-CDC0-11B5F0332F03}"/>
          </ac:spMkLst>
        </pc:spChg>
        <pc:spChg chg="del">
          <ac:chgData name="Fabian Roth" userId="20a88b55ce859223" providerId="LiveId" clId="{CF218FC9-074F-4DBA-BD78-5A4EA718D02C}" dt="2023-01-25T13:24:44.480" v="315" actId="478"/>
          <ac:spMkLst>
            <pc:docMk/>
            <pc:sldMk cId="419570653" sldId="368"/>
            <ac:spMk id="17" creationId="{7B6AE1F4-A95F-0890-EB2F-2945B4C021AF}"/>
          </ac:spMkLst>
        </pc:spChg>
        <pc:picChg chg="mod">
          <ac:chgData name="Fabian Roth" userId="20a88b55ce859223" providerId="LiveId" clId="{CF218FC9-074F-4DBA-BD78-5A4EA718D02C}" dt="2023-01-25T13:20:50.629" v="303" actId="14826"/>
          <ac:picMkLst>
            <pc:docMk/>
            <pc:sldMk cId="419570653" sldId="368"/>
            <ac:picMk id="15" creationId="{8CB945A0-5D18-0096-5ADE-492531AC38E8}"/>
          </ac:picMkLst>
        </pc:picChg>
      </pc:sldChg>
      <pc:sldChg chg="addSp delSp modSp add mod">
        <pc:chgData name="Fabian Roth" userId="20a88b55ce859223" providerId="LiveId" clId="{CF218FC9-074F-4DBA-BD78-5A4EA718D02C}" dt="2023-01-25T14:29:21.420" v="660"/>
        <pc:sldMkLst>
          <pc:docMk/>
          <pc:sldMk cId="3798240947" sldId="369"/>
        </pc:sldMkLst>
        <pc:spChg chg="add del mod">
          <ac:chgData name="Fabian Roth" userId="20a88b55ce859223" providerId="LiveId" clId="{CF218FC9-074F-4DBA-BD78-5A4EA718D02C}" dt="2023-01-25T14:29:20.379" v="659" actId="478"/>
          <ac:spMkLst>
            <pc:docMk/>
            <pc:sldMk cId="3798240947" sldId="369"/>
            <ac:spMk id="2" creationId="{0B4EF9A3-C4B0-FD8F-F427-8BE0FAC27132}"/>
          </ac:spMkLst>
        </pc:spChg>
        <pc:spChg chg="add mod">
          <ac:chgData name="Fabian Roth" userId="20a88b55ce859223" providerId="LiveId" clId="{CF218FC9-074F-4DBA-BD78-5A4EA718D02C}" dt="2023-01-25T14:29:21.420" v="660"/>
          <ac:spMkLst>
            <pc:docMk/>
            <pc:sldMk cId="3798240947" sldId="369"/>
            <ac:spMk id="6" creationId="{5B6AD17D-C1F5-0B05-500F-98FD214236AB}"/>
          </ac:spMkLst>
        </pc:spChg>
        <pc:spChg chg="del">
          <ac:chgData name="Fabian Roth" userId="20a88b55ce859223" providerId="LiveId" clId="{CF218FC9-074F-4DBA-BD78-5A4EA718D02C}" dt="2023-01-25T14:28:01.159" v="648" actId="478"/>
          <ac:spMkLst>
            <pc:docMk/>
            <pc:sldMk cId="3798240947" sldId="369"/>
            <ac:spMk id="16" creationId="{8DBBB157-1E7C-1234-9906-956C4A6FF9B5}"/>
          </ac:spMkLst>
        </pc:spChg>
        <pc:spChg chg="mod">
          <ac:chgData name="Fabian Roth" userId="20a88b55ce859223" providerId="LiveId" clId="{CF218FC9-074F-4DBA-BD78-5A4EA718D02C}" dt="2023-01-25T13:23:45.492" v="307" actId="1076"/>
          <ac:spMkLst>
            <pc:docMk/>
            <pc:sldMk cId="3798240947" sldId="369"/>
            <ac:spMk id="17" creationId="{7B6AE1F4-A95F-0890-EB2F-2945B4C021AF}"/>
          </ac:spMkLst>
        </pc:spChg>
        <pc:picChg chg="mod">
          <ac:chgData name="Fabian Roth" userId="20a88b55ce859223" providerId="LiveId" clId="{CF218FC9-074F-4DBA-BD78-5A4EA718D02C}" dt="2023-01-25T13:21:17.986" v="305" actId="14826"/>
          <ac:picMkLst>
            <pc:docMk/>
            <pc:sldMk cId="3798240947" sldId="369"/>
            <ac:picMk id="15" creationId="{8CB945A0-5D18-0096-5ADE-492531AC38E8}"/>
          </ac:picMkLst>
        </pc:picChg>
      </pc:sldChg>
      <pc:sldChg chg="addSp delSp modSp add mod ord">
        <pc:chgData name="Fabian Roth" userId="20a88b55ce859223" providerId="LiveId" clId="{CF218FC9-074F-4DBA-BD78-5A4EA718D02C}" dt="2023-01-25T14:46:06.348" v="709"/>
        <pc:sldMkLst>
          <pc:docMk/>
          <pc:sldMk cId="890445023" sldId="370"/>
        </pc:sldMkLst>
        <pc:spChg chg="del">
          <ac:chgData name="Fabian Roth" userId="20a88b55ce859223" providerId="LiveId" clId="{CF218FC9-074F-4DBA-BD78-5A4EA718D02C}" dt="2023-01-25T13:39:01.589" v="359" actId="478"/>
          <ac:spMkLst>
            <pc:docMk/>
            <pc:sldMk cId="890445023" sldId="370"/>
            <ac:spMk id="2" creationId="{FB3A9A74-E927-3E57-7292-44487AD237C8}"/>
          </ac:spMkLst>
        </pc:spChg>
        <pc:spChg chg="mod">
          <ac:chgData name="Fabian Roth" userId="20a88b55ce859223" providerId="LiveId" clId="{CF218FC9-074F-4DBA-BD78-5A4EA718D02C}" dt="2023-01-25T13:42:16.435" v="375" actId="20577"/>
          <ac:spMkLst>
            <pc:docMk/>
            <pc:sldMk cId="890445023" sldId="370"/>
            <ac:spMk id="4" creationId="{0D3DED73-5456-8FED-07BD-456A0AE82006}"/>
          </ac:spMkLst>
        </pc:spChg>
        <pc:spChg chg="add mod">
          <ac:chgData name="Fabian Roth" userId="20a88b55ce859223" providerId="LiveId" clId="{CF218FC9-074F-4DBA-BD78-5A4EA718D02C}" dt="2023-01-25T13:40:05.871" v="362"/>
          <ac:spMkLst>
            <pc:docMk/>
            <pc:sldMk cId="890445023" sldId="370"/>
            <ac:spMk id="9" creationId="{47B6F008-7181-D495-35A8-96AF0E98DC1A}"/>
          </ac:spMkLst>
        </pc:spChg>
        <pc:spChg chg="add mod">
          <ac:chgData name="Fabian Roth" userId="20a88b55ce859223" providerId="LiveId" clId="{CF218FC9-074F-4DBA-BD78-5A4EA718D02C}" dt="2023-01-25T13:40:05.871" v="362"/>
          <ac:spMkLst>
            <pc:docMk/>
            <pc:sldMk cId="890445023" sldId="370"/>
            <ac:spMk id="10" creationId="{78D7C3A7-6250-164E-6D2C-B5364C8EF7E5}"/>
          </ac:spMkLst>
        </pc:spChg>
        <pc:picChg chg="add del mod">
          <ac:chgData name="Fabian Roth" userId="20a88b55ce859223" providerId="LiveId" clId="{CF218FC9-074F-4DBA-BD78-5A4EA718D02C}" dt="2023-01-25T13:40:05.037" v="361" actId="478"/>
          <ac:picMkLst>
            <pc:docMk/>
            <pc:sldMk cId="890445023" sldId="370"/>
            <ac:picMk id="7" creationId="{AA4A2A46-7CD6-6932-68CB-E9BCC706D88F}"/>
          </ac:picMkLst>
        </pc:picChg>
        <pc:picChg chg="add mod">
          <ac:chgData name="Fabian Roth" userId="20a88b55ce859223" providerId="LiveId" clId="{CF218FC9-074F-4DBA-BD78-5A4EA718D02C}" dt="2023-01-25T13:40:21.853" v="363" actId="14826"/>
          <ac:picMkLst>
            <pc:docMk/>
            <pc:sldMk cId="890445023" sldId="370"/>
            <ac:picMk id="8" creationId="{0C4E42C6-4784-1B16-621E-0D02B0B21814}"/>
          </ac:picMkLst>
        </pc:picChg>
      </pc:sldChg>
      <pc:sldChg chg="addSp delSp modSp add mod">
        <pc:chgData name="Fabian Roth" userId="20a88b55ce859223" providerId="LiveId" clId="{CF218FC9-074F-4DBA-BD78-5A4EA718D02C}" dt="2023-01-25T14:56:52.914" v="720" actId="1035"/>
        <pc:sldMkLst>
          <pc:docMk/>
          <pc:sldMk cId="1047504220" sldId="371"/>
        </pc:sldMkLst>
        <pc:spChg chg="del">
          <ac:chgData name="Fabian Roth" userId="20a88b55ce859223" providerId="LiveId" clId="{CF218FC9-074F-4DBA-BD78-5A4EA718D02C}" dt="2023-01-25T13:43:30.872" v="379" actId="478"/>
          <ac:spMkLst>
            <pc:docMk/>
            <pc:sldMk cId="1047504220" sldId="371"/>
            <ac:spMk id="2" creationId="{FB3A9A74-E927-3E57-7292-44487AD237C8}"/>
          </ac:spMkLst>
        </pc:spChg>
        <pc:spChg chg="add del mod">
          <ac:chgData name="Fabian Roth" userId="20a88b55ce859223" providerId="LiveId" clId="{CF218FC9-074F-4DBA-BD78-5A4EA718D02C}" dt="2023-01-25T13:43:28.554" v="378"/>
          <ac:spMkLst>
            <pc:docMk/>
            <pc:sldMk cId="1047504220" sldId="371"/>
            <ac:spMk id="8" creationId="{E6E14E0C-BC26-6AC7-ED42-D12BFF181C74}"/>
          </ac:spMkLst>
        </pc:spChg>
        <pc:spChg chg="add del mod">
          <ac:chgData name="Fabian Roth" userId="20a88b55ce859223" providerId="LiveId" clId="{CF218FC9-074F-4DBA-BD78-5A4EA718D02C}" dt="2023-01-25T13:43:28.554" v="378"/>
          <ac:spMkLst>
            <pc:docMk/>
            <pc:sldMk cId="1047504220" sldId="371"/>
            <ac:spMk id="9" creationId="{849F4D7A-4358-A93E-6E44-6EC810CA031C}"/>
          </ac:spMkLst>
        </pc:spChg>
        <pc:spChg chg="add mod">
          <ac:chgData name="Fabian Roth" userId="20a88b55ce859223" providerId="LiveId" clId="{CF218FC9-074F-4DBA-BD78-5A4EA718D02C}" dt="2023-01-25T13:48:55.898" v="392" actId="20577"/>
          <ac:spMkLst>
            <pc:docMk/>
            <pc:sldMk cId="1047504220" sldId="371"/>
            <ac:spMk id="12" creationId="{02AA62BB-DC3E-2B2E-497D-DCAAD60B3124}"/>
          </ac:spMkLst>
        </pc:spChg>
        <pc:spChg chg="add mod">
          <ac:chgData name="Fabian Roth" userId="20a88b55ce859223" providerId="LiveId" clId="{CF218FC9-074F-4DBA-BD78-5A4EA718D02C}" dt="2023-01-25T14:56:52.914" v="720" actId="1035"/>
          <ac:spMkLst>
            <pc:docMk/>
            <pc:sldMk cId="1047504220" sldId="371"/>
            <ac:spMk id="13" creationId="{8CE846A8-F980-2FAA-049C-C0AD5C42386A}"/>
          </ac:spMkLst>
        </pc:spChg>
        <pc:picChg chg="add del mod">
          <ac:chgData name="Fabian Roth" userId="20a88b55ce859223" providerId="LiveId" clId="{CF218FC9-074F-4DBA-BD78-5A4EA718D02C}" dt="2023-01-25T13:43:28.554" v="378"/>
          <ac:picMkLst>
            <pc:docMk/>
            <pc:sldMk cId="1047504220" sldId="371"/>
            <ac:picMk id="6" creationId="{BFE7F4F3-C4A2-9F9C-25F5-255C3F91DBB0}"/>
          </ac:picMkLst>
        </pc:picChg>
        <pc:picChg chg="add del mod">
          <ac:chgData name="Fabian Roth" userId="20a88b55ce859223" providerId="LiveId" clId="{CF218FC9-074F-4DBA-BD78-5A4EA718D02C}" dt="2023-01-25T13:43:28.554" v="378"/>
          <ac:picMkLst>
            <pc:docMk/>
            <pc:sldMk cId="1047504220" sldId="371"/>
            <ac:picMk id="7" creationId="{90E87611-58CB-4BE5-02D5-D8262CE100B4}"/>
          </ac:picMkLst>
        </pc:picChg>
        <pc:picChg chg="add mod">
          <ac:chgData name="Fabian Roth" userId="20a88b55ce859223" providerId="LiveId" clId="{CF218FC9-074F-4DBA-BD78-5A4EA718D02C}" dt="2023-01-25T13:43:50.388" v="381" actId="14826"/>
          <ac:picMkLst>
            <pc:docMk/>
            <pc:sldMk cId="1047504220" sldId="371"/>
            <ac:picMk id="10" creationId="{5FBA82D2-DAEE-7DF8-A21E-8F6D096A8CAA}"/>
          </ac:picMkLst>
        </pc:picChg>
        <pc:picChg chg="add mod">
          <ac:chgData name="Fabian Roth" userId="20a88b55ce859223" providerId="LiveId" clId="{CF218FC9-074F-4DBA-BD78-5A4EA718D02C}" dt="2023-01-25T13:44:34.912" v="382" actId="14826"/>
          <ac:picMkLst>
            <pc:docMk/>
            <pc:sldMk cId="1047504220" sldId="371"/>
            <ac:picMk id="11" creationId="{297BECA1-FB6B-D450-D592-4B1F0F8729C6}"/>
          </ac:picMkLst>
        </pc:picChg>
      </pc:sldChg>
      <pc:sldChg chg="modSp add">
        <pc:chgData name="Fabian Roth" userId="20a88b55ce859223" providerId="LiveId" clId="{CF218FC9-074F-4DBA-BD78-5A4EA718D02C}" dt="2023-01-25T13:49:02.718" v="397" actId="20577"/>
        <pc:sldMkLst>
          <pc:docMk/>
          <pc:sldMk cId="2710399792" sldId="372"/>
        </pc:sldMkLst>
        <pc:spChg chg="mod">
          <ac:chgData name="Fabian Roth" userId="20a88b55ce859223" providerId="LiveId" clId="{CF218FC9-074F-4DBA-BD78-5A4EA718D02C}" dt="2023-01-25T13:49:02.718" v="397" actId="20577"/>
          <ac:spMkLst>
            <pc:docMk/>
            <pc:sldMk cId="2710399792" sldId="372"/>
            <ac:spMk id="12" creationId="{02AA62BB-DC3E-2B2E-497D-DCAAD60B3124}"/>
          </ac:spMkLst>
        </pc:spChg>
        <pc:picChg chg="mod">
          <ac:chgData name="Fabian Roth" userId="20a88b55ce859223" providerId="LiveId" clId="{CF218FC9-074F-4DBA-BD78-5A4EA718D02C}" dt="2023-01-25T13:45:09.479" v="388" actId="14826"/>
          <ac:picMkLst>
            <pc:docMk/>
            <pc:sldMk cId="2710399792" sldId="372"/>
            <ac:picMk id="10" creationId="{5FBA82D2-DAEE-7DF8-A21E-8F6D096A8CAA}"/>
          </ac:picMkLst>
        </pc:picChg>
        <pc:picChg chg="mod">
          <ac:chgData name="Fabian Roth" userId="20a88b55ce859223" providerId="LiveId" clId="{CF218FC9-074F-4DBA-BD78-5A4EA718D02C}" dt="2023-01-25T13:45:25.529" v="389" actId="14826"/>
          <ac:picMkLst>
            <pc:docMk/>
            <pc:sldMk cId="2710399792" sldId="372"/>
            <ac:picMk id="11" creationId="{297BECA1-FB6B-D450-D592-4B1F0F8729C6}"/>
          </ac:picMkLst>
        </pc:picChg>
      </pc:sldChg>
      <pc:sldChg chg="addSp delSp modSp add mod">
        <pc:chgData name="Fabian Roth" userId="20a88b55ce859223" providerId="LiveId" clId="{CF218FC9-074F-4DBA-BD78-5A4EA718D02C}" dt="2023-01-25T14:44:20.385" v="702"/>
        <pc:sldMkLst>
          <pc:docMk/>
          <pc:sldMk cId="1455750962" sldId="373"/>
        </pc:sldMkLst>
        <pc:spChg chg="add del mod">
          <ac:chgData name="Fabian Roth" userId="20a88b55ce859223" providerId="LiveId" clId="{CF218FC9-074F-4DBA-BD78-5A4EA718D02C}" dt="2023-01-25T14:14:26.627" v="586" actId="478"/>
          <ac:spMkLst>
            <pc:docMk/>
            <pc:sldMk cId="1455750962" sldId="373"/>
            <ac:spMk id="9" creationId="{6DA94155-75E3-5D7D-6F3B-BB0085694999}"/>
          </ac:spMkLst>
        </pc:spChg>
        <pc:spChg chg="add del mod">
          <ac:chgData name="Fabian Roth" userId="20a88b55ce859223" providerId="LiveId" clId="{CF218FC9-074F-4DBA-BD78-5A4EA718D02C}" dt="2023-01-25T14:14:26.627" v="586" actId="478"/>
          <ac:spMkLst>
            <pc:docMk/>
            <pc:sldMk cId="1455750962" sldId="373"/>
            <ac:spMk id="10" creationId="{C5ED346B-71A4-3839-1EC5-B221B1F87B16}"/>
          </ac:spMkLst>
        </pc:spChg>
        <pc:spChg chg="add del mod">
          <ac:chgData name="Fabian Roth" userId="20a88b55ce859223" providerId="LiveId" clId="{CF218FC9-074F-4DBA-BD78-5A4EA718D02C}" dt="2023-01-25T14:44:19.348" v="701" actId="478"/>
          <ac:spMkLst>
            <pc:docMk/>
            <pc:sldMk cId="1455750962" sldId="373"/>
            <ac:spMk id="11" creationId="{511DCF56-FB94-6A3A-6452-E5F1B49213FE}"/>
          </ac:spMkLst>
        </pc:spChg>
        <pc:spChg chg="add mod">
          <ac:chgData name="Fabian Roth" userId="20a88b55ce859223" providerId="LiveId" clId="{CF218FC9-074F-4DBA-BD78-5A4EA718D02C}" dt="2023-01-25T14:14:17.808" v="585" actId="571"/>
          <ac:spMkLst>
            <pc:docMk/>
            <pc:sldMk cId="1455750962" sldId="373"/>
            <ac:spMk id="14" creationId="{DCF0C6D8-3705-B4D4-808B-FBEAF1DB9B3A}"/>
          </ac:spMkLst>
        </pc:spChg>
        <pc:spChg chg="add mod">
          <ac:chgData name="Fabian Roth" userId="20a88b55ce859223" providerId="LiveId" clId="{CF218FC9-074F-4DBA-BD78-5A4EA718D02C}" dt="2023-01-25T14:14:17.808" v="585" actId="571"/>
          <ac:spMkLst>
            <pc:docMk/>
            <pc:sldMk cId="1455750962" sldId="373"/>
            <ac:spMk id="15" creationId="{56A4D338-616D-FAD3-E8B1-1E9C42332A24}"/>
          </ac:spMkLst>
        </pc:spChg>
        <pc:spChg chg="add mod">
          <ac:chgData name="Fabian Roth" userId="20a88b55ce859223" providerId="LiveId" clId="{CF218FC9-074F-4DBA-BD78-5A4EA718D02C}" dt="2023-01-25T14:14:38.028" v="588" actId="1076"/>
          <ac:spMkLst>
            <pc:docMk/>
            <pc:sldMk cId="1455750962" sldId="373"/>
            <ac:spMk id="16" creationId="{BE4A5F72-B65C-E6B2-295E-38EC78E43B9B}"/>
          </ac:spMkLst>
        </pc:spChg>
        <pc:spChg chg="add mod">
          <ac:chgData name="Fabian Roth" userId="20a88b55ce859223" providerId="LiveId" clId="{CF218FC9-074F-4DBA-BD78-5A4EA718D02C}" dt="2023-01-25T14:14:38.028" v="588" actId="1076"/>
          <ac:spMkLst>
            <pc:docMk/>
            <pc:sldMk cId="1455750962" sldId="373"/>
            <ac:spMk id="17" creationId="{D200951C-1BEE-B12B-BA8C-AFBDACF302E6}"/>
          </ac:spMkLst>
        </pc:spChg>
        <pc:spChg chg="add mod">
          <ac:chgData name="Fabian Roth" userId="20a88b55ce859223" providerId="LiveId" clId="{CF218FC9-074F-4DBA-BD78-5A4EA718D02C}" dt="2023-01-25T14:44:20.385" v="702"/>
          <ac:spMkLst>
            <pc:docMk/>
            <pc:sldMk cId="1455750962" sldId="373"/>
            <ac:spMk id="18" creationId="{F702E6A7-2BFF-1263-BFC1-5111EC01EE25}"/>
          </ac:spMkLst>
        </pc:spChg>
        <pc:picChg chg="add mod">
          <ac:chgData name="Fabian Roth" userId="20a88b55ce859223" providerId="LiveId" clId="{CF218FC9-074F-4DBA-BD78-5A4EA718D02C}" dt="2023-01-25T14:14:47.692" v="589" actId="1076"/>
          <ac:picMkLst>
            <pc:docMk/>
            <pc:sldMk cId="1455750962" sldId="373"/>
            <ac:picMk id="6" creationId="{1B9725ED-967A-F7C0-B923-6EA2A816279C}"/>
          </ac:picMkLst>
        </pc:picChg>
        <pc:picChg chg="add mod">
          <ac:chgData name="Fabian Roth" userId="20a88b55ce859223" providerId="LiveId" clId="{CF218FC9-074F-4DBA-BD78-5A4EA718D02C}" dt="2023-01-25T14:14:13.748" v="583" actId="1076"/>
          <ac:picMkLst>
            <pc:docMk/>
            <pc:sldMk cId="1455750962" sldId="373"/>
            <ac:picMk id="8" creationId="{004FEE52-D871-BE9F-85F0-212DA93F4436}"/>
          </ac:picMkLst>
        </pc:picChg>
        <pc:picChg chg="add mod">
          <ac:chgData name="Fabian Roth" userId="20a88b55ce859223" providerId="LiveId" clId="{CF218FC9-074F-4DBA-BD78-5A4EA718D02C}" dt="2023-01-25T14:14:17.808" v="585" actId="571"/>
          <ac:picMkLst>
            <pc:docMk/>
            <pc:sldMk cId="1455750962" sldId="373"/>
            <ac:picMk id="12" creationId="{B52AAD7C-0392-BD46-5E40-E691A14706C4}"/>
          </ac:picMkLst>
        </pc:picChg>
        <pc:picChg chg="add mod">
          <ac:chgData name="Fabian Roth" userId="20a88b55ce859223" providerId="LiveId" clId="{CF218FC9-074F-4DBA-BD78-5A4EA718D02C}" dt="2023-01-25T14:14:17.808" v="585" actId="571"/>
          <ac:picMkLst>
            <pc:docMk/>
            <pc:sldMk cId="1455750962" sldId="373"/>
            <ac:picMk id="13" creationId="{3D74D580-ED5C-9DF5-E480-AADC75349CE1}"/>
          </ac:picMkLst>
        </pc:picChg>
      </pc:sldChg>
      <pc:sldChg chg="addSp delSp modSp add mod">
        <pc:chgData name="Fabian Roth" userId="20a88b55ce859223" providerId="LiveId" clId="{CF218FC9-074F-4DBA-BD78-5A4EA718D02C}" dt="2023-01-25T14:43:05.368" v="682"/>
        <pc:sldMkLst>
          <pc:docMk/>
          <pc:sldMk cId="1768721612" sldId="374"/>
        </pc:sldMkLst>
        <pc:spChg chg="del">
          <ac:chgData name="Fabian Roth" userId="20a88b55ce859223" providerId="LiveId" clId="{CF218FC9-074F-4DBA-BD78-5A4EA718D02C}" dt="2023-01-25T14:42:29.170" v="671" actId="478"/>
          <ac:spMkLst>
            <pc:docMk/>
            <pc:sldMk cId="1768721612" sldId="374"/>
            <ac:spMk id="7" creationId="{193D04EB-F3C7-53EA-3E2A-56286F6171F9}"/>
          </ac:spMkLst>
        </pc:spChg>
        <pc:spChg chg="add del mod">
          <ac:chgData name="Fabian Roth" userId="20a88b55ce859223" providerId="LiveId" clId="{CF218FC9-074F-4DBA-BD78-5A4EA718D02C}" dt="2023-01-25T14:43:04.648" v="681" actId="478"/>
          <ac:spMkLst>
            <pc:docMk/>
            <pc:sldMk cId="1768721612" sldId="374"/>
            <ac:spMk id="9" creationId="{CB7D3917-2185-6DB6-4940-649AE991CC2A}"/>
          </ac:spMkLst>
        </pc:spChg>
        <pc:spChg chg="add mod">
          <ac:chgData name="Fabian Roth" userId="20a88b55ce859223" providerId="LiveId" clId="{CF218FC9-074F-4DBA-BD78-5A4EA718D02C}" dt="2023-01-25T14:43:05.368" v="682"/>
          <ac:spMkLst>
            <pc:docMk/>
            <pc:sldMk cId="1768721612" sldId="374"/>
            <ac:spMk id="10" creationId="{CAF082D1-46B4-EF4F-FC24-DDA6747D988B}"/>
          </ac:spMkLst>
        </pc:spChg>
        <pc:picChg chg="mod">
          <ac:chgData name="Fabian Roth" userId="20a88b55ce859223" providerId="LiveId" clId="{CF218FC9-074F-4DBA-BD78-5A4EA718D02C}" dt="2023-01-25T14:17:05.828" v="594" actId="14826"/>
          <ac:picMkLst>
            <pc:docMk/>
            <pc:sldMk cId="1768721612" sldId="374"/>
            <ac:picMk id="6" creationId="{E4BABD8F-D063-99AD-4689-51BEE3CEF8ED}"/>
          </ac:picMkLst>
        </pc:picChg>
      </pc:sldChg>
      <pc:sldChg chg="addSp delSp modSp add mod">
        <pc:chgData name="Fabian Roth" userId="20a88b55ce859223" providerId="LiveId" clId="{CF218FC9-074F-4DBA-BD78-5A4EA718D02C}" dt="2023-01-25T14:43:15.351" v="686"/>
        <pc:sldMkLst>
          <pc:docMk/>
          <pc:sldMk cId="2812170711" sldId="375"/>
        </pc:sldMkLst>
        <pc:spChg chg="del">
          <ac:chgData name="Fabian Roth" userId="20a88b55ce859223" providerId="LiveId" clId="{CF218FC9-074F-4DBA-BD78-5A4EA718D02C}" dt="2023-01-25T14:42:32.358" v="673" actId="478"/>
          <ac:spMkLst>
            <pc:docMk/>
            <pc:sldMk cId="2812170711" sldId="375"/>
            <ac:spMk id="7" creationId="{193D04EB-F3C7-53EA-3E2A-56286F6171F9}"/>
          </ac:spMkLst>
        </pc:spChg>
        <pc:spChg chg="add del mod">
          <ac:chgData name="Fabian Roth" userId="20a88b55ce859223" providerId="LiveId" clId="{CF218FC9-074F-4DBA-BD78-5A4EA718D02C}" dt="2023-01-25T14:43:14.888" v="685" actId="478"/>
          <ac:spMkLst>
            <pc:docMk/>
            <pc:sldMk cId="2812170711" sldId="375"/>
            <ac:spMk id="9" creationId="{3B4FC6A6-0B94-1BD7-8697-BA8D07A48D31}"/>
          </ac:spMkLst>
        </pc:spChg>
        <pc:spChg chg="add mod">
          <ac:chgData name="Fabian Roth" userId="20a88b55ce859223" providerId="LiveId" clId="{CF218FC9-074F-4DBA-BD78-5A4EA718D02C}" dt="2023-01-25T14:43:15.351" v="686"/>
          <ac:spMkLst>
            <pc:docMk/>
            <pc:sldMk cId="2812170711" sldId="375"/>
            <ac:spMk id="10" creationId="{B0ABFB61-5671-A543-9807-97E149F9E382}"/>
          </ac:spMkLst>
        </pc:spChg>
        <pc:picChg chg="mod">
          <ac:chgData name="Fabian Roth" userId="20a88b55ce859223" providerId="LiveId" clId="{CF218FC9-074F-4DBA-BD78-5A4EA718D02C}" dt="2023-01-25T14:17:17.410" v="596" actId="14826"/>
          <ac:picMkLst>
            <pc:docMk/>
            <pc:sldMk cId="2812170711" sldId="375"/>
            <ac:picMk id="6" creationId="{E4BABD8F-D063-99AD-4689-51BEE3CEF8ED}"/>
          </ac:picMkLst>
        </pc:picChg>
      </pc:sldChg>
      <pc:sldChg chg="modSp add">
        <pc:chgData name="Fabian Roth" userId="20a88b55ce859223" providerId="LiveId" clId="{CF218FC9-074F-4DBA-BD78-5A4EA718D02C}" dt="2023-01-25T14:57:56.447" v="733" actId="20577"/>
        <pc:sldMkLst>
          <pc:docMk/>
          <pc:sldMk cId="59897298" sldId="376"/>
        </pc:sldMkLst>
        <pc:spChg chg="mod">
          <ac:chgData name="Fabian Roth" userId="20a88b55ce859223" providerId="LiveId" clId="{CF218FC9-074F-4DBA-BD78-5A4EA718D02C}" dt="2023-01-25T14:57:56.447" v="733" actId="20577"/>
          <ac:spMkLst>
            <pc:docMk/>
            <pc:sldMk cId="59897298" sldId="376"/>
            <ac:spMk id="8" creationId="{4B15305E-C86D-FD75-B471-CD4B33DE80A7}"/>
          </ac:spMkLst>
        </pc:spChg>
        <pc:picChg chg="mod">
          <ac:chgData name="Fabian Roth" userId="20a88b55ce859223" providerId="LiveId" clId="{CF218FC9-074F-4DBA-BD78-5A4EA718D02C}" dt="2023-01-25T14:45:46.989" v="707" actId="14826"/>
          <ac:picMkLst>
            <pc:docMk/>
            <pc:sldMk cId="59897298" sldId="376"/>
            <ac:picMk id="7" creationId="{38FFDA38-5408-3182-3F9F-6E63D5E3C43B}"/>
          </ac:picMkLst>
        </pc:picChg>
      </pc:sldChg>
      <pc:sldChg chg="modSp add">
        <pc:chgData name="Fabian Roth" userId="20a88b55ce859223" providerId="LiveId" clId="{CF218FC9-074F-4DBA-BD78-5A4EA718D02C}" dt="2023-01-25T14:57:52.180" v="731" actId="20577"/>
        <pc:sldMkLst>
          <pc:docMk/>
          <pc:sldMk cId="68089084" sldId="377"/>
        </pc:sldMkLst>
        <pc:spChg chg="mod">
          <ac:chgData name="Fabian Roth" userId="20a88b55ce859223" providerId="LiveId" clId="{CF218FC9-074F-4DBA-BD78-5A4EA718D02C}" dt="2023-01-25T14:57:52.180" v="731" actId="20577"/>
          <ac:spMkLst>
            <pc:docMk/>
            <pc:sldMk cId="68089084" sldId="377"/>
            <ac:spMk id="8" creationId="{4B15305E-C86D-FD75-B471-CD4B33DE80A7}"/>
          </ac:spMkLst>
        </pc:spChg>
        <pc:picChg chg="mod">
          <ac:chgData name="Fabian Roth" userId="20a88b55ce859223" providerId="LiveId" clId="{CF218FC9-074F-4DBA-BD78-5A4EA718D02C}" dt="2023-01-25T14:46:18.278" v="711" actId="14826"/>
          <ac:picMkLst>
            <pc:docMk/>
            <pc:sldMk cId="68089084" sldId="377"/>
            <ac:picMk id="7" creationId="{38FFDA38-5408-3182-3F9F-6E63D5E3C43B}"/>
          </ac:picMkLst>
        </pc:picChg>
      </pc:sldChg>
      <pc:sldChg chg="modSp new mod">
        <pc:chgData name="Fabian Roth" userId="20a88b55ce859223" providerId="LiveId" clId="{CF218FC9-074F-4DBA-BD78-5A4EA718D02C}" dt="2023-01-25T15:04:32.169" v="748" actId="20577"/>
        <pc:sldMkLst>
          <pc:docMk/>
          <pc:sldMk cId="3568708266" sldId="378"/>
        </pc:sldMkLst>
        <pc:spChg chg="mod">
          <ac:chgData name="Fabian Roth" userId="20a88b55ce859223" providerId="LiveId" clId="{CF218FC9-074F-4DBA-BD78-5A4EA718D02C}" dt="2023-01-25T15:04:24.831" v="743" actId="20577"/>
          <ac:spMkLst>
            <pc:docMk/>
            <pc:sldMk cId="3568708266" sldId="378"/>
            <ac:spMk id="3" creationId="{E64C57D7-5733-A905-1777-A00320313D6C}"/>
          </ac:spMkLst>
        </pc:spChg>
        <pc:spChg chg="mod">
          <ac:chgData name="Fabian Roth" userId="20a88b55ce859223" providerId="LiveId" clId="{CF218FC9-074F-4DBA-BD78-5A4EA718D02C}" dt="2023-01-25T15:04:32.169" v="748" actId="20577"/>
          <ac:spMkLst>
            <pc:docMk/>
            <pc:sldMk cId="3568708266" sldId="378"/>
            <ac:spMk id="4" creationId="{EC8AEAC7-6871-B77A-70CC-7D39A3394823}"/>
          </ac:spMkLst>
        </pc:spChg>
      </pc:sldChg>
    </pc:docChg>
  </pc:docChgLst>
  <pc:docChgLst>
    <pc:chgData name="Fabian Roth" userId="20a88b55ce859223" providerId="LiveId" clId="{F4934CC2-0F63-44BE-8F81-3A151A670518}"/>
    <pc:docChg chg="undo custSel addSld delSld modSld sldOrd">
      <pc:chgData name="Fabian Roth" userId="20a88b55ce859223" providerId="LiveId" clId="{F4934CC2-0F63-44BE-8F81-3A151A670518}" dt="2023-01-31T16:58:08.577" v="357"/>
      <pc:docMkLst>
        <pc:docMk/>
      </pc:docMkLst>
      <pc:sldChg chg="addSp delSp modSp mod">
        <pc:chgData name="Fabian Roth" userId="20a88b55ce859223" providerId="LiveId" clId="{F4934CC2-0F63-44BE-8F81-3A151A670518}" dt="2023-01-26T10:35:53.427" v="208" actId="478"/>
        <pc:sldMkLst>
          <pc:docMk/>
          <pc:sldMk cId="207338110" sldId="282"/>
        </pc:sldMkLst>
        <pc:picChg chg="add del mod ord">
          <ac:chgData name="Fabian Roth" userId="20a88b55ce859223" providerId="LiveId" clId="{F4934CC2-0F63-44BE-8F81-3A151A670518}" dt="2023-01-26T10:35:53.427" v="208" actId="478"/>
          <ac:picMkLst>
            <pc:docMk/>
            <pc:sldMk cId="207338110" sldId="282"/>
            <ac:picMk id="25" creationId="{19B27B91-065B-F891-A6B3-9DD41E946E4C}"/>
          </ac:picMkLst>
        </pc:picChg>
      </pc:sldChg>
      <pc:sldChg chg="ord">
        <pc:chgData name="Fabian Roth" userId="20a88b55ce859223" providerId="LiveId" clId="{F4934CC2-0F63-44BE-8F81-3A151A670518}" dt="2023-01-31T16:58:08.577" v="357"/>
        <pc:sldMkLst>
          <pc:docMk/>
          <pc:sldMk cId="2792177386" sldId="355"/>
        </pc:sldMkLst>
      </pc:sldChg>
      <pc:sldChg chg="addSp delSp modSp mod">
        <pc:chgData name="Fabian Roth" userId="20a88b55ce859223" providerId="LiveId" clId="{F4934CC2-0F63-44BE-8F81-3A151A670518}" dt="2023-01-27T12:02:01.007" v="303" actId="20577"/>
        <pc:sldMkLst>
          <pc:docMk/>
          <pc:sldMk cId="3886336257" sldId="356"/>
        </pc:sldMkLst>
        <pc:spChg chg="add mod">
          <ac:chgData name="Fabian Roth" userId="20a88b55ce859223" providerId="LiveId" clId="{F4934CC2-0F63-44BE-8F81-3A151A670518}" dt="2023-01-27T12:01:58.972" v="302"/>
          <ac:spMkLst>
            <pc:docMk/>
            <pc:sldMk cId="3886336257" sldId="356"/>
            <ac:spMk id="6" creationId="{6D95053C-04D5-19C6-E1E4-013CD5A71004}"/>
          </ac:spMkLst>
        </pc:spChg>
        <pc:spChg chg="del">
          <ac:chgData name="Fabian Roth" userId="20a88b55ce859223" providerId="LiveId" clId="{F4934CC2-0F63-44BE-8F81-3A151A670518}" dt="2023-01-26T10:22:53.625" v="157" actId="478"/>
          <ac:spMkLst>
            <pc:docMk/>
            <pc:sldMk cId="3886336257" sldId="356"/>
            <ac:spMk id="8" creationId="{4B15305E-C86D-FD75-B471-CD4B33DE80A7}"/>
          </ac:spMkLst>
        </pc:spChg>
        <pc:spChg chg="del">
          <ac:chgData name="Fabian Roth" userId="20a88b55ce859223" providerId="LiveId" clId="{F4934CC2-0F63-44BE-8F81-3A151A670518}" dt="2023-01-26T10:22:53.625" v="157" actId="478"/>
          <ac:spMkLst>
            <pc:docMk/>
            <pc:sldMk cId="3886336257" sldId="356"/>
            <ac:spMk id="9" creationId="{01225BE9-E645-1049-D175-1924B36A4A23}"/>
          </ac:spMkLst>
        </pc:spChg>
        <pc:spChg chg="add mod">
          <ac:chgData name="Fabian Roth" userId="20a88b55ce859223" providerId="LiveId" clId="{F4934CC2-0F63-44BE-8F81-3A151A670518}" dt="2023-01-27T12:02:01.007" v="303" actId="20577"/>
          <ac:spMkLst>
            <pc:docMk/>
            <pc:sldMk cId="3886336257" sldId="356"/>
            <ac:spMk id="10" creationId="{ED152BAE-9DE4-F7C4-7312-3ED957EF992A}"/>
          </ac:spMkLst>
        </pc:spChg>
        <pc:picChg chg="add mod">
          <ac:chgData name="Fabian Roth" userId="20a88b55ce859223" providerId="LiveId" clId="{F4934CC2-0F63-44BE-8F81-3A151A670518}" dt="2023-01-26T10:30:05.634" v="162" actId="14826"/>
          <ac:picMkLst>
            <pc:docMk/>
            <pc:sldMk cId="3886336257" sldId="356"/>
            <ac:picMk id="2" creationId="{11A9C6FF-E6F5-63B5-0077-2ADE8C935151}"/>
          </ac:picMkLst>
        </pc:picChg>
        <pc:picChg chg="del">
          <ac:chgData name="Fabian Roth" userId="20a88b55ce859223" providerId="LiveId" clId="{F4934CC2-0F63-44BE-8F81-3A151A670518}" dt="2023-01-26T10:22:54.780" v="158" actId="478"/>
          <ac:picMkLst>
            <pc:docMk/>
            <pc:sldMk cId="3886336257" sldId="356"/>
            <ac:picMk id="6" creationId="{98B8A7E2-4AE1-179E-C64F-176A6F5503A9}"/>
          </ac:picMkLst>
        </pc:picChg>
        <pc:picChg chg="del">
          <ac:chgData name="Fabian Roth" userId="20a88b55ce859223" providerId="LiveId" clId="{F4934CC2-0F63-44BE-8F81-3A151A670518}" dt="2023-01-26T10:22:53.625" v="157" actId="478"/>
          <ac:picMkLst>
            <pc:docMk/>
            <pc:sldMk cId="3886336257" sldId="356"/>
            <ac:picMk id="7" creationId="{38FFDA38-5408-3182-3F9F-6E63D5E3C43B}"/>
          </ac:picMkLst>
        </pc:picChg>
      </pc:sldChg>
      <pc:sldChg chg="addSp delSp modSp mod">
        <pc:chgData name="Fabian Roth" userId="20a88b55ce859223" providerId="LiveId" clId="{F4934CC2-0F63-44BE-8F81-3A151A670518}" dt="2023-01-27T11:59:01.963" v="301" actId="1076"/>
        <pc:sldMkLst>
          <pc:docMk/>
          <pc:sldMk cId="3046710686" sldId="357"/>
        </pc:sldMkLst>
        <pc:spChg chg="add mod">
          <ac:chgData name="Fabian Roth" userId="20a88b55ce859223" providerId="LiveId" clId="{F4934CC2-0F63-44BE-8F81-3A151A670518}" dt="2023-01-27T11:59:01.963" v="301" actId="1076"/>
          <ac:spMkLst>
            <pc:docMk/>
            <pc:sldMk cId="3046710686" sldId="357"/>
            <ac:spMk id="2" creationId="{99F19E69-4FC4-6F2B-E760-B9BB7B553546}"/>
          </ac:spMkLst>
        </pc:spChg>
        <pc:spChg chg="del">
          <ac:chgData name="Fabian Roth" userId="20a88b55ce859223" providerId="LiveId" clId="{F4934CC2-0F63-44BE-8F81-3A151A670518}" dt="2023-01-26T09:59:22.153" v="150" actId="478"/>
          <ac:spMkLst>
            <pc:docMk/>
            <pc:sldMk cId="3046710686" sldId="357"/>
            <ac:spMk id="8" creationId="{499B89C3-A1B1-A309-ADEF-BCC85E4C2A20}"/>
          </ac:spMkLst>
        </pc:spChg>
        <pc:spChg chg="add mod">
          <ac:chgData name="Fabian Roth" userId="20a88b55ce859223" providerId="LiveId" clId="{F4934CC2-0F63-44BE-8F81-3A151A670518}" dt="2023-01-27T11:57:54.306" v="235" actId="20577"/>
          <ac:spMkLst>
            <pc:docMk/>
            <pc:sldMk cId="3046710686" sldId="357"/>
            <ac:spMk id="9" creationId="{3DAABA9F-A1C8-FCE1-6858-46F1753C2017}"/>
          </ac:spMkLst>
        </pc:spChg>
        <pc:spChg chg="del">
          <ac:chgData name="Fabian Roth" userId="20a88b55ce859223" providerId="LiveId" clId="{F4934CC2-0F63-44BE-8F81-3A151A670518}" dt="2023-01-26T09:59:22.153" v="150" actId="478"/>
          <ac:spMkLst>
            <pc:docMk/>
            <pc:sldMk cId="3046710686" sldId="357"/>
            <ac:spMk id="10" creationId="{0D253316-CCB8-4384-3A5D-ED7785AFBCB5}"/>
          </ac:spMkLst>
        </pc:spChg>
        <pc:picChg chg="del">
          <ac:chgData name="Fabian Roth" userId="20a88b55ce859223" providerId="LiveId" clId="{F4934CC2-0F63-44BE-8F81-3A151A670518}" dt="2023-01-26T09:59:23.589" v="151" actId="478"/>
          <ac:picMkLst>
            <pc:docMk/>
            <pc:sldMk cId="3046710686" sldId="357"/>
            <ac:picMk id="2" creationId="{A88A5716-F6F8-A1D8-3F40-AEB973CD796B}"/>
          </ac:picMkLst>
        </pc:picChg>
        <pc:picChg chg="del">
          <ac:chgData name="Fabian Roth" userId="20a88b55ce859223" providerId="LiveId" clId="{F4934CC2-0F63-44BE-8F81-3A151A670518}" dt="2023-01-26T09:59:22.153" v="150" actId="478"/>
          <ac:picMkLst>
            <pc:docMk/>
            <pc:sldMk cId="3046710686" sldId="357"/>
            <ac:picMk id="6" creationId="{E4BABD8F-D063-99AD-4689-51BEE3CEF8ED}"/>
          </ac:picMkLst>
        </pc:picChg>
        <pc:picChg chg="add mod">
          <ac:chgData name="Fabian Roth" userId="20a88b55ce859223" providerId="LiveId" clId="{F4934CC2-0F63-44BE-8F81-3A151A670518}" dt="2023-01-26T10:01:27.874" v="153" actId="14826"/>
          <ac:picMkLst>
            <pc:docMk/>
            <pc:sldMk cId="3046710686" sldId="357"/>
            <ac:picMk id="7" creationId="{471C0F86-26A2-A271-3CD7-476A4DFAF644}"/>
          </ac:picMkLst>
        </pc:picChg>
      </pc:sldChg>
      <pc:sldChg chg="modSp mod ord">
        <pc:chgData name="Fabian Roth" userId="20a88b55ce859223" providerId="LiveId" clId="{F4934CC2-0F63-44BE-8F81-3A151A670518}" dt="2023-01-27T10:00:37.339" v="227"/>
        <pc:sldMkLst>
          <pc:docMk/>
          <pc:sldMk cId="1651445688" sldId="358"/>
        </pc:sldMkLst>
        <pc:spChg chg="mod">
          <ac:chgData name="Fabian Roth" userId="20a88b55ce859223" providerId="LiveId" clId="{F4934CC2-0F63-44BE-8F81-3A151A670518}" dt="2023-01-26T10:33:34.940" v="195" actId="20577"/>
          <ac:spMkLst>
            <pc:docMk/>
            <pc:sldMk cId="1651445688" sldId="358"/>
            <ac:spMk id="3" creationId="{80959E54-828B-91C1-FA83-60B575E862B6}"/>
          </ac:spMkLst>
        </pc:spChg>
        <pc:spChg chg="mod">
          <ac:chgData name="Fabian Roth" userId="20a88b55ce859223" providerId="LiveId" clId="{F4934CC2-0F63-44BE-8F81-3A151A670518}" dt="2023-01-27T10:00:37.339" v="227"/>
          <ac:spMkLst>
            <pc:docMk/>
            <pc:sldMk cId="1651445688" sldId="358"/>
            <ac:spMk id="4" creationId="{0D3DED73-5456-8FED-07BD-456A0AE82006}"/>
          </ac:spMkLst>
        </pc:spChg>
      </pc:sldChg>
      <pc:sldChg chg="del">
        <pc:chgData name="Fabian Roth" userId="20a88b55ce859223" providerId="LiveId" clId="{F4934CC2-0F63-44BE-8F81-3A151A670518}" dt="2023-01-26T10:02:35.160" v="155" actId="47"/>
        <pc:sldMkLst>
          <pc:docMk/>
          <pc:sldMk cId="1428543830" sldId="359"/>
        </pc:sldMkLst>
      </pc:sldChg>
      <pc:sldChg chg="modSp">
        <pc:chgData name="Fabian Roth" userId="20a88b55ce859223" providerId="LiveId" clId="{F4934CC2-0F63-44BE-8F81-3A151A670518}" dt="2023-01-27T10:34:33.444" v="228" actId="14826"/>
        <pc:sldMkLst>
          <pc:docMk/>
          <pc:sldMk cId="55606823" sldId="360"/>
        </pc:sldMkLst>
        <pc:picChg chg="mod">
          <ac:chgData name="Fabian Roth" userId="20a88b55ce859223" providerId="LiveId" clId="{F4934CC2-0F63-44BE-8F81-3A151A670518}" dt="2023-01-27T10:34:33.444" v="228" actId="14826"/>
          <ac:picMkLst>
            <pc:docMk/>
            <pc:sldMk cId="55606823" sldId="360"/>
            <ac:picMk id="8" creationId="{DC293B42-6545-758B-0506-5CA4EFEC4390}"/>
          </ac:picMkLst>
        </pc:picChg>
      </pc:sldChg>
      <pc:sldChg chg="ord">
        <pc:chgData name="Fabian Roth" userId="20a88b55ce859223" providerId="LiveId" clId="{F4934CC2-0F63-44BE-8F81-3A151A670518}" dt="2023-01-31T16:50:34.448" v="311"/>
        <pc:sldMkLst>
          <pc:docMk/>
          <pc:sldMk cId="3283492171" sldId="362"/>
        </pc:sldMkLst>
      </pc:sldChg>
      <pc:sldChg chg="ord">
        <pc:chgData name="Fabian Roth" userId="20a88b55ce859223" providerId="LiveId" clId="{F4934CC2-0F63-44BE-8F81-3A151A670518}" dt="2023-01-31T16:50:54.115" v="317"/>
        <pc:sldMkLst>
          <pc:docMk/>
          <pc:sldMk cId="295219014" sldId="363"/>
        </pc:sldMkLst>
      </pc:sldChg>
      <pc:sldChg chg="modSp">
        <pc:chgData name="Fabian Roth" userId="20a88b55ce859223" providerId="LiveId" clId="{F4934CC2-0F63-44BE-8F81-3A151A670518}" dt="2023-01-26T10:32:20.557" v="168" actId="20577"/>
        <pc:sldMkLst>
          <pc:docMk/>
          <pc:sldMk cId="161348654" sldId="365"/>
        </pc:sldMkLst>
        <pc:spChg chg="mod">
          <ac:chgData name="Fabian Roth" userId="20a88b55ce859223" providerId="LiveId" clId="{F4934CC2-0F63-44BE-8F81-3A151A670518}" dt="2023-01-26T10:32:20.557" v="168" actId="20577"/>
          <ac:spMkLst>
            <pc:docMk/>
            <pc:sldMk cId="161348654" sldId="365"/>
            <ac:spMk id="12" creationId="{F20862F1-E838-23E9-B117-9443E9B9951B}"/>
          </ac:spMkLst>
        </pc:spChg>
      </pc:sldChg>
      <pc:sldChg chg="modSp">
        <pc:chgData name="Fabian Roth" userId="20a88b55ce859223" providerId="LiveId" clId="{F4934CC2-0F63-44BE-8F81-3A151A670518}" dt="2023-01-26T10:32:22.553" v="169" actId="20577"/>
        <pc:sldMkLst>
          <pc:docMk/>
          <pc:sldMk cId="244760937" sldId="366"/>
        </pc:sldMkLst>
        <pc:spChg chg="mod">
          <ac:chgData name="Fabian Roth" userId="20a88b55ce859223" providerId="LiveId" clId="{F4934CC2-0F63-44BE-8F81-3A151A670518}" dt="2023-01-26T10:32:22.553" v="169" actId="20577"/>
          <ac:spMkLst>
            <pc:docMk/>
            <pc:sldMk cId="244760937" sldId="366"/>
            <ac:spMk id="18" creationId="{EB7C0956-9A0C-A89B-ED0D-ABB771A9B96D}"/>
          </ac:spMkLst>
        </pc:spChg>
      </pc:sldChg>
      <pc:sldChg chg="addSp delSp modSp mod modNotesTx">
        <pc:chgData name="Fabian Roth" userId="20a88b55ce859223" providerId="LiveId" clId="{F4934CC2-0F63-44BE-8F81-3A151A670518}" dt="2023-01-26T09:59:08.392" v="148" actId="1076"/>
        <pc:sldMkLst>
          <pc:docMk/>
          <pc:sldMk cId="47759861" sldId="367"/>
        </pc:sldMkLst>
        <pc:spChg chg="del">
          <ac:chgData name="Fabian Roth" userId="20a88b55ce859223" providerId="LiveId" clId="{F4934CC2-0F63-44BE-8F81-3A151A670518}" dt="2023-01-26T09:42:03.474" v="3" actId="478"/>
          <ac:spMkLst>
            <pc:docMk/>
            <pc:sldMk cId="47759861" sldId="367"/>
            <ac:spMk id="2" creationId="{C937A614-2CB6-D34C-D7CE-0AD3495FACDB}"/>
          </ac:spMkLst>
        </pc:spChg>
        <pc:spChg chg="mod">
          <ac:chgData name="Fabian Roth" userId="20a88b55ce859223" providerId="LiveId" clId="{F4934CC2-0F63-44BE-8F81-3A151A670518}" dt="2023-01-26T09:59:08.392" v="148" actId="1076"/>
          <ac:spMkLst>
            <pc:docMk/>
            <pc:sldMk cId="47759861" sldId="367"/>
            <ac:spMk id="3" creationId="{80959E54-828B-91C1-FA83-60B575E862B6}"/>
          </ac:spMkLst>
        </pc:spChg>
        <pc:spChg chg="del">
          <ac:chgData name="Fabian Roth" userId="20a88b55ce859223" providerId="LiveId" clId="{F4934CC2-0F63-44BE-8F81-3A151A670518}" dt="2023-01-26T09:42:03.474" v="3" actId="478"/>
          <ac:spMkLst>
            <pc:docMk/>
            <pc:sldMk cId="47759861" sldId="367"/>
            <ac:spMk id="6" creationId="{77213525-1554-3D8F-59D2-70FA82BC32E2}"/>
          </ac:spMkLst>
        </pc:spChg>
        <pc:spChg chg="add mod">
          <ac:chgData name="Fabian Roth" userId="20a88b55ce859223" providerId="LiveId" clId="{F4934CC2-0F63-44BE-8F81-3A151A670518}" dt="2023-01-26T09:59:00.026" v="146" actId="20577"/>
          <ac:spMkLst>
            <pc:docMk/>
            <pc:sldMk cId="47759861" sldId="367"/>
            <ac:spMk id="9" creationId="{32D008E6-23E8-9D40-F9C3-B97FA4D65555}"/>
          </ac:spMkLst>
        </pc:spChg>
        <pc:picChg chg="add mod">
          <ac:chgData name="Fabian Roth" userId="20a88b55ce859223" providerId="LiveId" clId="{F4934CC2-0F63-44BE-8F81-3A151A670518}" dt="2023-01-26T09:42:17.587" v="7" actId="1076"/>
          <ac:picMkLst>
            <pc:docMk/>
            <pc:sldMk cId="47759861" sldId="367"/>
            <ac:picMk id="8" creationId="{99F183DF-A101-E771-3457-9803CBD2613D}"/>
          </ac:picMkLst>
        </pc:picChg>
        <pc:picChg chg="del">
          <ac:chgData name="Fabian Roth" userId="20a88b55ce859223" providerId="LiveId" clId="{F4934CC2-0F63-44BE-8F81-3A151A670518}" dt="2023-01-26T09:42:03.474" v="3" actId="478"/>
          <ac:picMkLst>
            <pc:docMk/>
            <pc:sldMk cId="47759861" sldId="367"/>
            <ac:picMk id="13" creationId="{78C834D6-47B5-0CA2-0F7E-D29FAAC75810}"/>
          </ac:picMkLst>
        </pc:picChg>
        <pc:picChg chg="del">
          <ac:chgData name="Fabian Roth" userId="20a88b55ce859223" providerId="LiveId" clId="{F4934CC2-0F63-44BE-8F81-3A151A670518}" dt="2023-01-26T09:42:03.474" v="3" actId="478"/>
          <ac:picMkLst>
            <pc:docMk/>
            <pc:sldMk cId="47759861" sldId="367"/>
            <ac:picMk id="15" creationId="{8CB945A0-5D18-0096-5ADE-492531AC38E8}"/>
          </ac:picMkLst>
        </pc:picChg>
      </pc:sldChg>
      <pc:sldChg chg="modSp mod">
        <pc:chgData name="Fabian Roth" userId="20a88b55ce859223" providerId="LiveId" clId="{F4934CC2-0F63-44BE-8F81-3A151A670518}" dt="2023-01-26T14:57:09.342" v="224" actId="20577"/>
        <pc:sldMkLst>
          <pc:docMk/>
          <pc:sldMk cId="890445023" sldId="370"/>
        </pc:sldMkLst>
        <pc:spChg chg="mod">
          <ac:chgData name="Fabian Roth" userId="20a88b55ce859223" providerId="LiveId" clId="{F4934CC2-0F63-44BE-8F81-3A151A670518}" dt="2023-01-26T14:57:09.342" v="224" actId="20577"/>
          <ac:spMkLst>
            <pc:docMk/>
            <pc:sldMk cId="890445023" sldId="370"/>
            <ac:spMk id="10" creationId="{78D7C3A7-6250-164E-6D2C-B5364C8EF7E5}"/>
          </ac:spMkLst>
        </pc:spChg>
        <pc:picChg chg="mod">
          <ac:chgData name="Fabian Roth" userId="20a88b55ce859223" providerId="LiveId" clId="{F4934CC2-0F63-44BE-8F81-3A151A670518}" dt="2023-01-26T14:43:19.207" v="210" actId="14826"/>
          <ac:picMkLst>
            <pc:docMk/>
            <pc:sldMk cId="890445023" sldId="370"/>
            <ac:picMk id="8" creationId="{0C4E42C6-4784-1B16-621E-0D02B0B21814}"/>
          </ac:picMkLst>
        </pc:picChg>
      </pc:sldChg>
      <pc:sldChg chg="addSp delSp modSp mod ord">
        <pc:chgData name="Fabian Roth" userId="20a88b55ce859223" providerId="LiveId" clId="{F4934CC2-0F63-44BE-8F81-3A151A670518}" dt="2023-01-31T16:57:37.179" v="355"/>
        <pc:sldMkLst>
          <pc:docMk/>
          <pc:sldMk cId="1047504220" sldId="371"/>
        </pc:sldMkLst>
        <pc:spChg chg="add mod">
          <ac:chgData name="Fabian Roth" userId="20a88b55ce859223" providerId="LiveId" clId="{F4934CC2-0F63-44BE-8F81-3A151A670518}" dt="2023-01-26T14:56:45.937" v="220" actId="20577"/>
          <ac:spMkLst>
            <pc:docMk/>
            <pc:sldMk cId="1047504220" sldId="371"/>
            <ac:spMk id="2" creationId="{539D6643-322B-2E4A-AEA7-D4977B67C20C}"/>
          </ac:spMkLst>
        </pc:spChg>
        <pc:spChg chg="del">
          <ac:chgData name="Fabian Roth" userId="20a88b55ce859223" providerId="LiveId" clId="{F4934CC2-0F63-44BE-8F81-3A151A670518}" dt="2023-01-26T10:32:43.222" v="174" actId="478"/>
          <ac:spMkLst>
            <pc:docMk/>
            <pc:sldMk cId="1047504220" sldId="371"/>
            <ac:spMk id="12" creationId="{02AA62BB-DC3E-2B2E-497D-DCAAD60B3124}"/>
          </ac:spMkLst>
        </pc:spChg>
        <pc:spChg chg="mod">
          <ac:chgData name="Fabian Roth" userId="20a88b55ce859223" providerId="LiveId" clId="{F4934CC2-0F63-44BE-8F81-3A151A670518}" dt="2023-01-27T11:56:53.381" v="232" actId="20577"/>
          <ac:spMkLst>
            <pc:docMk/>
            <pc:sldMk cId="1047504220" sldId="371"/>
            <ac:spMk id="13" creationId="{8CE846A8-F980-2FAA-049C-C0AD5C42386A}"/>
          </ac:spMkLst>
        </pc:spChg>
        <pc:picChg chg="mod">
          <ac:chgData name="Fabian Roth" userId="20a88b55ce859223" providerId="LiveId" clId="{F4934CC2-0F63-44BE-8F81-3A151A670518}" dt="2023-01-26T14:44:21.332" v="215" actId="14826"/>
          <ac:picMkLst>
            <pc:docMk/>
            <pc:sldMk cId="1047504220" sldId="371"/>
            <ac:picMk id="10" creationId="{5FBA82D2-DAEE-7DF8-A21E-8F6D096A8CAA}"/>
          </ac:picMkLst>
        </pc:picChg>
        <pc:picChg chg="mod">
          <ac:chgData name="Fabian Roth" userId="20a88b55ce859223" providerId="LiveId" clId="{F4934CC2-0F63-44BE-8F81-3A151A670518}" dt="2023-01-26T14:44:30.222" v="216" actId="14826"/>
          <ac:picMkLst>
            <pc:docMk/>
            <pc:sldMk cId="1047504220" sldId="371"/>
            <ac:picMk id="11" creationId="{297BECA1-FB6B-D450-D592-4B1F0F8729C6}"/>
          </ac:picMkLst>
        </pc:picChg>
      </pc:sldChg>
      <pc:sldChg chg="addSp delSp modSp mod ord">
        <pc:chgData name="Fabian Roth" userId="20a88b55ce859223" providerId="LiveId" clId="{F4934CC2-0F63-44BE-8F81-3A151A670518}" dt="2023-01-31T16:57:33.976" v="353"/>
        <pc:sldMkLst>
          <pc:docMk/>
          <pc:sldMk cId="2710399792" sldId="372"/>
        </pc:sldMkLst>
        <pc:spChg chg="add mod">
          <ac:chgData name="Fabian Roth" userId="20a88b55ce859223" providerId="LiveId" clId="{F4934CC2-0F63-44BE-8F81-3A151A670518}" dt="2023-01-26T14:56:51.602" v="221" actId="20577"/>
          <ac:spMkLst>
            <pc:docMk/>
            <pc:sldMk cId="2710399792" sldId="372"/>
            <ac:spMk id="2" creationId="{60EBB1CF-CCF3-913A-7ACE-AE33D82620ED}"/>
          </ac:spMkLst>
        </pc:spChg>
        <pc:spChg chg="del">
          <ac:chgData name="Fabian Roth" userId="20a88b55ce859223" providerId="LiveId" clId="{F4934CC2-0F63-44BE-8F81-3A151A670518}" dt="2023-01-26T10:32:58.628" v="177" actId="478"/>
          <ac:spMkLst>
            <pc:docMk/>
            <pc:sldMk cId="2710399792" sldId="372"/>
            <ac:spMk id="12" creationId="{02AA62BB-DC3E-2B2E-497D-DCAAD60B3124}"/>
          </ac:spMkLst>
        </pc:spChg>
        <pc:spChg chg="mod">
          <ac:chgData name="Fabian Roth" userId="20a88b55ce859223" providerId="LiveId" clId="{F4934CC2-0F63-44BE-8F81-3A151A670518}" dt="2023-01-27T11:57:00.551" v="234" actId="20577"/>
          <ac:spMkLst>
            <pc:docMk/>
            <pc:sldMk cId="2710399792" sldId="372"/>
            <ac:spMk id="13" creationId="{8CE846A8-F980-2FAA-049C-C0AD5C42386A}"/>
          </ac:spMkLst>
        </pc:spChg>
        <pc:picChg chg="mod">
          <ac:chgData name="Fabian Roth" userId="20a88b55ce859223" providerId="LiveId" clId="{F4934CC2-0F63-44BE-8F81-3A151A670518}" dt="2023-01-26T14:45:13.902" v="219" actId="14826"/>
          <ac:picMkLst>
            <pc:docMk/>
            <pc:sldMk cId="2710399792" sldId="372"/>
            <ac:picMk id="10" creationId="{5FBA82D2-DAEE-7DF8-A21E-8F6D096A8CAA}"/>
          </ac:picMkLst>
        </pc:picChg>
        <pc:picChg chg="mod">
          <ac:chgData name="Fabian Roth" userId="20a88b55ce859223" providerId="LiveId" clId="{F4934CC2-0F63-44BE-8F81-3A151A670518}" dt="2023-01-26T14:45:09.152" v="218" actId="14826"/>
          <ac:picMkLst>
            <pc:docMk/>
            <pc:sldMk cId="2710399792" sldId="372"/>
            <ac:picMk id="11" creationId="{297BECA1-FB6B-D450-D592-4B1F0F8729C6}"/>
          </ac:picMkLst>
        </pc:picChg>
      </pc:sldChg>
      <pc:sldChg chg="modSp">
        <pc:chgData name="Fabian Roth" userId="20a88b55ce859223" providerId="LiveId" clId="{F4934CC2-0F63-44BE-8F81-3A151A670518}" dt="2023-01-26T10:32:23.963" v="170" actId="20577"/>
        <pc:sldMkLst>
          <pc:docMk/>
          <pc:sldMk cId="1455750962" sldId="373"/>
        </pc:sldMkLst>
        <pc:spChg chg="mod">
          <ac:chgData name="Fabian Roth" userId="20a88b55ce859223" providerId="LiveId" clId="{F4934CC2-0F63-44BE-8F81-3A151A670518}" dt="2023-01-26T10:32:23.963" v="170" actId="20577"/>
          <ac:spMkLst>
            <pc:docMk/>
            <pc:sldMk cId="1455750962" sldId="373"/>
            <ac:spMk id="18" creationId="{F702E6A7-2BFF-1263-BFC1-5111EC01EE25}"/>
          </ac:spMkLst>
        </pc:spChg>
      </pc:sldChg>
      <pc:sldChg chg="modSp">
        <pc:chgData name="Fabian Roth" userId="20a88b55ce859223" providerId="LiveId" clId="{F4934CC2-0F63-44BE-8F81-3A151A670518}" dt="2023-01-26T10:32:16.122" v="166" actId="20577"/>
        <pc:sldMkLst>
          <pc:docMk/>
          <pc:sldMk cId="1768721612" sldId="374"/>
        </pc:sldMkLst>
        <pc:spChg chg="mod">
          <ac:chgData name="Fabian Roth" userId="20a88b55ce859223" providerId="LiveId" clId="{F4934CC2-0F63-44BE-8F81-3A151A670518}" dt="2023-01-26T10:32:16.122" v="166" actId="20577"/>
          <ac:spMkLst>
            <pc:docMk/>
            <pc:sldMk cId="1768721612" sldId="374"/>
            <ac:spMk id="10" creationId="{CAF082D1-46B4-EF4F-FC24-DDA6747D988B}"/>
          </ac:spMkLst>
        </pc:spChg>
      </pc:sldChg>
      <pc:sldChg chg="modSp">
        <pc:chgData name="Fabian Roth" userId="20a88b55ce859223" providerId="LiveId" clId="{F4934CC2-0F63-44BE-8F81-3A151A670518}" dt="2023-01-26T10:32:17.878" v="167" actId="20577"/>
        <pc:sldMkLst>
          <pc:docMk/>
          <pc:sldMk cId="2812170711" sldId="375"/>
        </pc:sldMkLst>
        <pc:spChg chg="mod">
          <ac:chgData name="Fabian Roth" userId="20a88b55ce859223" providerId="LiveId" clId="{F4934CC2-0F63-44BE-8F81-3A151A670518}" dt="2023-01-26T10:32:17.878" v="167" actId="20577"/>
          <ac:spMkLst>
            <pc:docMk/>
            <pc:sldMk cId="2812170711" sldId="375"/>
            <ac:spMk id="10" creationId="{B0ABFB61-5671-A543-9807-97E149F9E382}"/>
          </ac:spMkLst>
        </pc:spChg>
      </pc:sldChg>
      <pc:sldChg chg="modSp">
        <pc:chgData name="Fabian Roth" userId="20a88b55ce859223" providerId="LiveId" clId="{F4934CC2-0F63-44BE-8F81-3A151A670518}" dt="2023-01-26T10:33:59.980" v="200" actId="20577"/>
        <pc:sldMkLst>
          <pc:docMk/>
          <pc:sldMk cId="59897298" sldId="376"/>
        </pc:sldMkLst>
        <pc:spChg chg="mod">
          <ac:chgData name="Fabian Roth" userId="20a88b55ce859223" providerId="LiveId" clId="{F4934CC2-0F63-44BE-8F81-3A151A670518}" dt="2023-01-26T10:33:59.980" v="200" actId="20577"/>
          <ac:spMkLst>
            <pc:docMk/>
            <pc:sldMk cId="59897298" sldId="376"/>
            <ac:spMk id="8" creationId="{4B15305E-C86D-FD75-B471-CD4B33DE80A7}"/>
          </ac:spMkLst>
        </pc:spChg>
        <pc:spChg chg="mod">
          <ac:chgData name="Fabian Roth" userId="20a88b55ce859223" providerId="LiveId" clId="{F4934CC2-0F63-44BE-8F81-3A151A670518}" dt="2023-01-26T10:32:27.619" v="172" actId="20577"/>
          <ac:spMkLst>
            <pc:docMk/>
            <pc:sldMk cId="59897298" sldId="376"/>
            <ac:spMk id="9" creationId="{01225BE9-E645-1049-D175-1924B36A4A23}"/>
          </ac:spMkLst>
        </pc:spChg>
      </pc:sldChg>
      <pc:sldChg chg="modSp ord">
        <pc:chgData name="Fabian Roth" userId="20a88b55ce859223" providerId="LiveId" clId="{F4934CC2-0F63-44BE-8F81-3A151A670518}" dt="2023-01-31T16:57:30.524" v="351"/>
        <pc:sldMkLst>
          <pc:docMk/>
          <pc:sldMk cId="68089084" sldId="377"/>
        </pc:sldMkLst>
        <pc:spChg chg="mod">
          <ac:chgData name="Fabian Roth" userId="20a88b55ce859223" providerId="LiveId" clId="{F4934CC2-0F63-44BE-8F81-3A151A670518}" dt="2023-01-26T10:33:56.483" v="199" actId="20577"/>
          <ac:spMkLst>
            <pc:docMk/>
            <pc:sldMk cId="68089084" sldId="377"/>
            <ac:spMk id="8" creationId="{4B15305E-C86D-FD75-B471-CD4B33DE80A7}"/>
          </ac:spMkLst>
        </pc:spChg>
        <pc:spChg chg="mod">
          <ac:chgData name="Fabian Roth" userId="20a88b55ce859223" providerId="LiveId" clId="{F4934CC2-0F63-44BE-8F81-3A151A670518}" dt="2023-01-26T10:32:29.824" v="173" actId="20577"/>
          <ac:spMkLst>
            <pc:docMk/>
            <pc:sldMk cId="68089084" sldId="377"/>
            <ac:spMk id="9" creationId="{01225BE9-E645-1049-D175-1924B36A4A23}"/>
          </ac:spMkLst>
        </pc:spChg>
      </pc:sldChg>
      <pc:sldChg chg="del">
        <pc:chgData name="Fabian Roth" userId="20a88b55ce859223" providerId="LiveId" clId="{F4934CC2-0F63-44BE-8F81-3A151A670518}" dt="2023-01-26T10:33:03.306" v="179" actId="2696"/>
        <pc:sldMkLst>
          <pc:docMk/>
          <pc:sldMk cId="3568708266" sldId="378"/>
        </pc:sldMkLst>
      </pc:sldChg>
      <pc:sldChg chg="new del">
        <pc:chgData name="Fabian Roth" userId="20a88b55ce859223" providerId="LiveId" clId="{F4934CC2-0F63-44BE-8F81-3A151A670518}" dt="2023-01-26T09:41:57.684" v="2" actId="47"/>
        <pc:sldMkLst>
          <pc:docMk/>
          <pc:sldMk cId="3153789148" sldId="379"/>
        </pc:sldMkLst>
      </pc:sldChg>
      <pc:sldChg chg="add">
        <pc:chgData name="Fabian Roth" userId="20a88b55ce859223" providerId="LiveId" clId="{F4934CC2-0F63-44BE-8F81-3A151A670518}" dt="2023-01-26T09:41:56.321" v="1" actId="2890"/>
        <pc:sldMkLst>
          <pc:docMk/>
          <pc:sldMk cId="2889338092" sldId="380"/>
        </pc:sldMkLst>
      </pc:sldChg>
      <pc:sldChg chg="modSp add">
        <pc:chgData name="Fabian Roth" userId="20a88b55ce859223" providerId="LiveId" clId="{F4934CC2-0F63-44BE-8F81-3A151A670518}" dt="2023-01-26T10:32:13.286" v="164" actId="20577"/>
        <pc:sldMkLst>
          <pc:docMk/>
          <pc:sldMk cId="458147683" sldId="381"/>
        </pc:sldMkLst>
        <pc:spChg chg="mod">
          <ac:chgData name="Fabian Roth" userId="20a88b55ce859223" providerId="LiveId" clId="{F4934CC2-0F63-44BE-8F81-3A151A670518}" dt="2023-01-26T10:32:13.286" v="164" actId="20577"/>
          <ac:spMkLst>
            <pc:docMk/>
            <pc:sldMk cId="458147683" sldId="381"/>
            <ac:spMk id="10" creationId="{0D253316-CCB8-4384-3A5D-ED7785AFBCB5}"/>
          </ac:spMkLst>
        </pc:spChg>
      </pc:sldChg>
      <pc:sldChg chg="modSp add">
        <pc:chgData name="Fabian Roth" userId="20a88b55ce859223" providerId="LiveId" clId="{F4934CC2-0F63-44BE-8F81-3A151A670518}" dt="2023-01-26T10:34:01.856" v="201" actId="6549"/>
        <pc:sldMkLst>
          <pc:docMk/>
          <pc:sldMk cId="2986557826" sldId="382"/>
        </pc:sldMkLst>
        <pc:spChg chg="mod">
          <ac:chgData name="Fabian Roth" userId="20a88b55ce859223" providerId="LiveId" clId="{F4934CC2-0F63-44BE-8F81-3A151A670518}" dt="2023-01-26T10:34:01.856" v="201" actId="6549"/>
          <ac:spMkLst>
            <pc:docMk/>
            <pc:sldMk cId="2986557826" sldId="382"/>
            <ac:spMk id="8" creationId="{4B15305E-C86D-FD75-B471-CD4B33DE80A7}"/>
          </ac:spMkLst>
        </pc:spChg>
        <pc:spChg chg="mod">
          <ac:chgData name="Fabian Roth" userId="20a88b55ce859223" providerId="LiveId" clId="{F4934CC2-0F63-44BE-8F81-3A151A670518}" dt="2023-01-26T10:32:26.325" v="171" actId="20577"/>
          <ac:spMkLst>
            <pc:docMk/>
            <pc:sldMk cId="2986557826" sldId="382"/>
            <ac:spMk id="9" creationId="{01225BE9-E645-1049-D175-1924B36A4A23}"/>
          </ac:spMkLst>
        </pc:spChg>
      </pc:sldChg>
      <pc:sldChg chg="addSp delSp modSp add mod ord">
        <pc:chgData name="Fabian Roth" userId="20a88b55ce859223" providerId="LiveId" clId="{F4934CC2-0F63-44BE-8F81-3A151A670518}" dt="2023-01-31T16:55:40.310" v="349" actId="1076"/>
        <pc:sldMkLst>
          <pc:docMk/>
          <pc:sldMk cId="503602347" sldId="383"/>
        </pc:sldMkLst>
        <pc:grpChg chg="add mod">
          <ac:chgData name="Fabian Roth" userId="20a88b55ce859223" providerId="LiveId" clId="{F4934CC2-0F63-44BE-8F81-3A151A670518}" dt="2023-01-31T16:55:40.310" v="349" actId="1076"/>
          <ac:grpSpMkLst>
            <pc:docMk/>
            <pc:sldMk cId="503602347" sldId="383"/>
            <ac:grpSpMk id="16" creationId="{096A0803-370C-E2D3-C3E3-506C8A3E8991}"/>
          </ac:grpSpMkLst>
        </pc:grpChg>
        <pc:picChg chg="del mod">
          <ac:chgData name="Fabian Roth" userId="20a88b55ce859223" providerId="LiveId" clId="{F4934CC2-0F63-44BE-8F81-3A151A670518}" dt="2023-01-31T16:52:49.917" v="326" actId="478"/>
          <ac:picMkLst>
            <pc:docMk/>
            <pc:sldMk cId="503602347" sldId="383"/>
            <ac:picMk id="6" creationId="{E81C624E-0470-1C5D-B3BB-B075A1681653}"/>
          </ac:picMkLst>
        </pc:picChg>
        <pc:picChg chg="add del mod">
          <ac:chgData name="Fabian Roth" userId="20a88b55ce859223" providerId="LiveId" clId="{F4934CC2-0F63-44BE-8F81-3A151A670518}" dt="2023-01-31T16:52:49.917" v="326" actId="478"/>
          <ac:picMkLst>
            <pc:docMk/>
            <pc:sldMk cId="503602347" sldId="383"/>
            <ac:picMk id="7" creationId="{C8D6E279-B8E0-9E9E-A875-D636E51B994F}"/>
          </ac:picMkLst>
        </pc:picChg>
        <pc:picChg chg="del">
          <ac:chgData name="Fabian Roth" userId="20a88b55ce859223" providerId="LiveId" clId="{F4934CC2-0F63-44BE-8F81-3A151A670518}" dt="2023-01-31T16:51:08.440" v="318" actId="478"/>
          <ac:picMkLst>
            <pc:docMk/>
            <pc:sldMk cId="503602347" sldId="383"/>
            <ac:picMk id="9" creationId="{E6E9D099-E8E8-6B7B-422F-F0E82F613EA4}"/>
          </ac:picMkLst>
        </pc:picChg>
        <pc:picChg chg="add mod">
          <ac:chgData name="Fabian Roth" userId="20a88b55ce859223" providerId="LiveId" clId="{F4934CC2-0F63-44BE-8F81-3A151A670518}" dt="2023-01-31T16:55:29.515" v="347" actId="164"/>
          <ac:picMkLst>
            <pc:docMk/>
            <pc:sldMk cId="503602347" sldId="383"/>
            <ac:picMk id="11" creationId="{DD41A7AD-2838-7EFB-4240-16F9F238AEC4}"/>
          </ac:picMkLst>
        </pc:picChg>
        <pc:picChg chg="add mod ord modCrop">
          <ac:chgData name="Fabian Roth" userId="20a88b55ce859223" providerId="LiveId" clId="{F4934CC2-0F63-44BE-8F81-3A151A670518}" dt="2023-01-31T16:55:29.515" v="347" actId="164"/>
          <ac:picMkLst>
            <pc:docMk/>
            <pc:sldMk cId="503602347" sldId="383"/>
            <ac:picMk id="13" creationId="{ECCD6531-4498-B2CB-46C5-6B696D54C424}"/>
          </ac:picMkLst>
        </pc:picChg>
        <pc:picChg chg="add mod ord modCrop">
          <ac:chgData name="Fabian Roth" userId="20a88b55ce859223" providerId="LiveId" clId="{F4934CC2-0F63-44BE-8F81-3A151A670518}" dt="2023-01-31T16:55:29.515" v="347" actId="164"/>
          <ac:picMkLst>
            <pc:docMk/>
            <pc:sldMk cId="503602347" sldId="383"/>
            <ac:picMk id="15" creationId="{0C7612E1-06E2-8807-4D05-F97ACB86D3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66707" y="639134"/>
            <a:ext cx="7565391" cy="64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6518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2006"/>
              </a:lnSpc>
              <a:defRPr sz="17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66704" y="14136770"/>
            <a:ext cx="1862456" cy="42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700" b="1">
                <a:latin typeface="Stafford" charset="0"/>
              </a:defRPr>
            </a:lvl1pPr>
          </a:lstStyle>
          <a:p>
            <a:pPr>
              <a:defRPr/>
            </a:pPr>
            <a:fld id="{C38BEAA7-DD50-428C-ADE4-7E2F1B0A285E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9162" y="14136770"/>
            <a:ext cx="6249669" cy="42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7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398831" y="14136770"/>
            <a:ext cx="937896" cy="42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7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66" y="594602"/>
            <a:ext cx="1300163" cy="68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266701" y="295993"/>
            <a:ext cx="9070024" cy="238361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lIns="140986" tIns="70494" rIns="140986" bIns="70494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29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266701" y="594598"/>
            <a:ext cx="9070024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66701" y="14018895"/>
            <a:ext cx="9070024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264483" y="1283494"/>
            <a:ext cx="9070020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2" y="594607"/>
            <a:ext cx="1309052" cy="69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64480" y="14330605"/>
            <a:ext cx="2266950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0986" tIns="70494" rIns="140986" bIns="70494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2006"/>
              </a:lnSpc>
              <a:defRPr sz="1700">
                <a:latin typeface="Stafford" charset="0"/>
              </a:defRPr>
            </a:lvl1pPr>
          </a:lstStyle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2575" y="1525588"/>
            <a:ext cx="9012238" cy="5068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6702" y="7069700"/>
            <a:ext cx="9067800" cy="706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0986" tIns="70494" rIns="140986" bIns="70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531437" y="14330605"/>
            <a:ext cx="5747385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0986" tIns="70494" rIns="140986" bIns="70494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2006"/>
              </a:lnSpc>
              <a:defRPr sz="17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78821" y="14330605"/>
            <a:ext cx="1320167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0986" tIns="70494" rIns="140986" bIns="70494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2006"/>
              </a:lnSpc>
              <a:defRPr sz="17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66707" y="639136"/>
            <a:ext cx="7565391" cy="649605"/>
          </a:xfrm>
          <a:prstGeom prst="rect">
            <a:avLst/>
          </a:prstGeom>
          <a:noFill/>
          <a:ln>
            <a:noFill/>
          </a:ln>
        </p:spPr>
        <p:txBody>
          <a:bodyPr lIns="166518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006"/>
              </a:lnSpc>
              <a:defRPr/>
            </a:pPr>
            <a:endParaRPr lang="de-DE" altLang="de-DE" sz="17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266701" y="295993"/>
            <a:ext cx="9070024" cy="238361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lIns="140986" tIns="70494" rIns="140986" bIns="70494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29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266701" y="594598"/>
            <a:ext cx="9070024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266701" y="1288735"/>
            <a:ext cx="9070024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66701" y="14330601"/>
            <a:ext cx="9070024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264483" y="6771084"/>
            <a:ext cx="9070020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40986" tIns="70494" rIns="140986" bIns="70494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73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1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Slow </a:t>
            </a:r>
            <a:r>
              <a:rPr lang="de-DE" dirty="0" err="1"/>
              <a:t>convergance</a:t>
            </a:r>
            <a:r>
              <a:rPr lang="de-DE" dirty="0"/>
              <a:t> after 4000 </a:t>
            </a:r>
            <a:r>
              <a:rPr lang="de-DE" dirty="0" err="1"/>
              <a:t>epochs</a:t>
            </a:r>
            <a:r>
              <a:rPr lang="de-DE" dirty="0"/>
              <a:t>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Slow </a:t>
            </a:r>
            <a:r>
              <a:rPr lang="de-DE" dirty="0" err="1"/>
              <a:t>convergance</a:t>
            </a:r>
            <a:r>
              <a:rPr lang="de-DE" dirty="0"/>
              <a:t> after 4000 </a:t>
            </a:r>
            <a:r>
              <a:rPr lang="de-DE" dirty="0" err="1"/>
              <a:t>epochs</a:t>
            </a:r>
            <a:r>
              <a:rPr lang="de-DE" dirty="0"/>
              <a:t>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99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Slow </a:t>
            </a:r>
            <a:r>
              <a:rPr lang="de-DE" dirty="0" err="1"/>
              <a:t>convergance</a:t>
            </a:r>
            <a:r>
              <a:rPr lang="de-DE" dirty="0"/>
              <a:t> after 4000 </a:t>
            </a:r>
            <a:r>
              <a:rPr lang="de-DE" dirty="0" err="1"/>
              <a:t>epochs</a:t>
            </a:r>
            <a:r>
              <a:rPr lang="de-DE" dirty="0"/>
              <a:t>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31. Januar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C7D837E-DAAD-4CD9-B9CF-E4498BF16677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52713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Agendapunkt</a:t>
            </a:r>
            <a:r>
              <a:rPr lang="en-GB" noProof="0" dirty="0"/>
              <a:t> / </a:t>
            </a:r>
            <a:r>
              <a:rPr lang="en-GB" noProof="0" dirty="0" err="1"/>
              <a:t>Kapitelthema</a:t>
            </a:r>
            <a:endParaRPr lang="en-GB" noProof="0" dirty="0"/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46699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4461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446180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noProof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40904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en-GB" noProof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4410" y="93417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Erste</a:t>
            </a:r>
            <a:r>
              <a:rPr lang="en-GB" noProof="0" dirty="0"/>
              <a:t> Ebene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en-GB" noProof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C337-9C6B-473C-B473-BDE4CF66669A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9A91-D1F9-42A0-A1CB-5DF562A7248F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B4C96E-5C78-4C09-A8D4-8F948C15034E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AC4076-EC7F-441E-9ED4-EEE576E426E4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0817B3-F19C-4B98-BBED-6F1532C3BDAE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860698C9-39A5-41C7-A518-1A5340083AD3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noProof="0"/>
              <a:t>Titelmasterformat </a:t>
            </a:r>
            <a:r>
              <a:rPr lang="en-GB" noProof="0"/>
              <a:t>durch Klicken bearbeiten</a:t>
            </a:r>
            <a:endParaRPr lang="en-GB" altLang="de-DE" noProof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Maschinenbau | CPS | Fabian Roth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8071E2-303E-8336-D123-4F296B5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D837E-DAAD-4CD9-B9CF-E4498BF16677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BDAE9D-1478-7DDB-675E-F336551EA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381BB-500E-1B83-8B95-343276E5D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82A8A1-EC02-DAA6-AD71-86A362C3C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Fabian Roth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84C88-91E0-2F3B-198E-51FDEF3CE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Task 4: Viscoelasticity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B5049A-0E75-60C2-6824-DC7B555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2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Analytic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B7B332-A2A0-B21B-4ED7-A09D82D2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9456" y="1551961"/>
            <a:ext cx="4259946" cy="37540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C293B42-6545-758B-0506-5CA4EFEC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8712" y="1551960"/>
            <a:ext cx="4127706" cy="37540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5617BA-DEBC-EC10-EBF7-E8B28983B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37024" y="5872638"/>
            <a:ext cx="2093631" cy="28936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B758216-78B0-0371-83D0-962CE8CD0F98}"/>
              </a:ext>
            </a:extLst>
          </p:cNvPr>
          <p:cNvCxnSpPr>
            <a:cxnSpLocks/>
          </p:cNvCxnSpPr>
          <p:nvPr/>
        </p:nvCxnSpPr>
        <p:spPr>
          <a:xfrm flipV="1">
            <a:off x="6096000" y="1916832"/>
            <a:ext cx="0" cy="4381173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57BA7FC2-A640-C108-8A98-C0EDFE98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889319" y="5877272"/>
            <a:ext cx="2093615" cy="2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1C0F86-26A2-A271-3CD7-476A4DFA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1686" y="1809697"/>
            <a:ext cx="4940173" cy="43523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AABA9F-A1C8-FCE1-6858-46F1753C2017}"/>
              </a:ext>
            </a:extLst>
          </p:cNvPr>
          <p:cNvSpPr txBox="1"/>
          <p:nvPr/>
        </p:nvSpPr>
        <p:spPr>
          <a:xfrm>
            <a:off x="7281835" y="2662409"/>
            <a:ext cx="38884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latin typeface="+mj-lt"/>
              </a:rPr>
              <a:t>Physical Knowledge: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SzPct val="140000"/>
              <a:buBlip>
                <a:blip r:embed="rId3"/>
              </a:buBlip>
            </a:pPr>
            <a:r>
              <a:rPr lang="en-US" sz="2400" dirty="0">
                <a:latin typeface="+mn-lt"/>
              </a:rPr>
              <a:t>Thermodynamics*</a:t>
            </a:r>
          </a:p>
          <a:p>
            <a:pPr marL="342900" indent="-342900">
              <a:buSzPct val="140000"/>
              <a:buBlip>
                <a:blip r:embed="rId3"/>
              </a:buBlip>
            </a:pPr>
            <a:r>
              <a:rPr lang="en-US" sz="2400" dirty="0">
                <a:latin typeface="+mn-lt"/>
              </a:rPr>
              <a:t>Equilibrium stiffness</a:t>
            </a:r>
          </a:p>
          <a:p>
            <a:pPr marL="342900" indent="-342900">
              <a:buSzPct val="140000"/>
              <a:buBlip>
                <a:blip r:embed="rId3"/>
              </a:buBlip>
            </a:pPr>
            <a:r>
              <a:rPr lang="en-US" sz="2400" dirty="0">
                <a:latin typeface="+mn-lt"/>
              </a:rPr>
              <a:t>Non equilibrium stiffness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Relaxation behavior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9F19E69-4FC4-6F2B-E760-B9BB7B553546}"/>
              </a:ext>
            </a:extLst>
          </p:cNvPr>
          <p:cNvSpPr txBox="1"/>
          <p:nvPr/>
        </p:nvSpPr>
        <p:spPr>
          <a:xfrm>
            <a:off x="9269693" y="5999470"/>
            <a:ext cx="190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*For exact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671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88A5716-F6F8-A1D8-3F40-AEB973CD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BABD8F-D063-99AD-4689-51BEE3CE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6725" y="2289709"/>
            <a:ext cx="6429159" cy="3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D253316-CCB8-4384-3A5D-ED7785AFBCB5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D253316-CCB8-4384-3A5D-ED7785AF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14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88A5716-F6F8-A1D8-3F40-AEB973CD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BABD8F-D063-99AD-4689-51BEE3CE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6726" y="2289709"/>
            <a:ext cx="6429157" cy="3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F082D1-46B4-EF4F-FC24-DDA6747D988B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F082D1-46B4-EF4F-FC24-DDA6747D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2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88A5716-F6F8-A1D8-3F40-AEB973CD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BABD8F-D063-99AD-4689-51BEE3CE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7657" y="2289709"/>
            <a:ext cx="6427294" cy="3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9B89C3-A1B1-A309-ADEF-BCC85E4C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0ABFB61-5671-A543-9807-97E149F9E382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0ABFB61-5671-A543-9807-97E149F9E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17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1E5C75-2CB4-F348-3214-24567B83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6589" y="1700808"/>
            <a:ext cx="6478742" cy="4568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D59479-F965-7D1A-9BB7-F8A09D79CCA1}"/>
                  </a:ext>
                </a:extLst>
              </p:cNvPr>
              <p:cNvSpPr txBox="1"/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D59479-F965-7D1A-9BB7-F8A09D79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20862F1-E838-23E9-B117-9443E9B9951B}"/>
                  </a:ext>
                </a:extLst>
              </p:cNvPr>
              <p:cNvSpPr txBox="1"/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20862F1-E838-23E9-B117-9443E9B9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blipFill>
                <a:blip r:embed="rId4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B7CE03-58E7-9E3A-5077-3AE325AA5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7" r="2704"/>
          <a:stretch/>
        </p:blipFill>
        <p:spPr>
          <a:xfrm>
            <a:off x="1631505" y="3136750"/>
            <a:ext cx="3456384" cy="33204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79C1AE-17B6-35BD-81EA-3F309AB50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4" r="2704"/>
          <a:stretch/>
        </p:blipFill>
        <p:spPr>
          <a:xfrm>
            <a:off x="6816080" y="3208758"/>
            <a:ext cx="3456385" cy="324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24350E1-399F-9BB6-83DF-0AB05B148E75}"/>
                  </a:ext>
                </a:extLst>
              </p:cNvPr>
              <p:cNvSpPr txBox="1"/>
              <p:nvPr/>
            </p:nvSpPr>
            <p:spPr>
              <a:xfrm>
                <a:off x="2999656" y="1556127"/>
                <a:ext cx="6054302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Evolution Equation: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GB" sz="2400" b="0" dirty="0"/>
              </a:p>
              <a:p>
                <a:r>
                  <a:rPr lang="en-GB" sz="2400" dirty="0"/>
                  <a:t>Model: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GB" sz="2400" dirty="0"/>
                  <a:t>,	Data: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24350E1-399F-9BB6-83DF-0AB05B148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556127"/>
                <a:ext cx="6054302" cy="1046890"/>
              </a:xfrm>
              <a:prstGeom prst="rect">
                <a:avLst/>
              </a:prstGeom>
              <a:blipFill>
                <a:blip r:embed="rId4"/>
                <a:stretch>
                  <a:fillRect l="-1511" t="-2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60B01939-2C91-E4F4-16F7-D26460C5AACC}"/>
              </a:ext>
            </a:extLst>
          </p:cNvPr>
          <p:cNvSpPr txBox="1"/>
          <p:nvPr/>
        </p:nvSpPr>
        <p:spPr>
          <a:xfrm>
            <a:off x="7320136" y="2780929"/>
            <a:ext cx="263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Trained on C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BDB96-967C-CDD6-3718-93260F91D564}"/>
              </a:ext>
            </a:extLst>
          </p:cNvPr>
          <p:cNvSpPr txBox="1"/>
          <p:nvPr/>
        </p:nvSpPr>
        <p:spPr>
          <a:xfrm>
            <a:off x="2211080" y="2780928"/>
            <a:ext cx="263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Trained on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BDB2B45-8254-BFD7-64F5-7E2D5AAAC459}"/>
                  </a:ext>
                </a:extLst>
              </p:cNvPr>
              <p:cNvSpPr txBox="1"/>
              <p:nvPr/>
            </p:nvSpPr>
            <p:spPr>
              <a:xfrm>
                <a:off x="4920095" y="4254984"/>
                <a:ext cx="527720" cy="349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BDB2B45-8254-BFD7-64F5-7E2D5AAA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95" y="4254984"/>
                <a:ext cx="527720" cy="349135"/>
              </a:xfrm>
              <a:prstGeom prst="rect">
                <a:avLst/>
              </a:prstGeom>
              <a:blipFill>
                <a:blip r:embed="rId5"/>
                <a:stretch>
                  <a:fillRect t="-1754" r="-12644" b="-12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79F67BE-24A3-7AB6-FD56-CF1B0AF72B74}"/>
                  </a:ext>
                </a:extLst>
              </p:cNvPr>
              <p:cNvSpPr txBox="1"/>
              <p:nvPr/>
            </p:nvSpPr>
            <p:spPr>
              <a:xfrm>
                <a:off x="10104671" y="4254983"/>
                <a:ext cx="527720" cy="349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79F67BE-24A3-7AB6-FD56-CF1B0AF7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671" y="4254983"/>
                <a:ext cx="527720" cy="349135"/>
              </a:xfrm>
              <a:prstGeom prst="rect">
                <a:avLst/>
              </a:prstGeom>
              <a:blipFill>
                <a:blip r:embed="rId6"/>
                <a:stretch>
                  <a:fillRect t="-1754" r="-12791" b="-12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B7C0956-9A0C-A89B-ED0D-ABB771A9B96D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B7C0956-9A0C-A89B-ED0D-ABB771A9B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7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6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FFNN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9725ED-967A-F7C0-B923-6EA2A81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828983"/>
            <a:ext cx="5040560" cy="36257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4FEE52-D871-BE9F-85F0-212DA93F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828983"/>
            <a:ext cx="5040560" cy="362575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E4A5F72-B65C-E6B2-295E-38EC78E43B9B}"/>
              </a:ext>
            </a:extLst>
          </p:cNvPr>
          <p:cNvSpPr txBox="1"/>
          <p:nvPr/>
        </p:nvSpPr>
        <p:spPr>
          <a:xfrm>
            <a:off x="7320136" y="2422380"/>
            <a:ext cx="263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Trained on C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00951C-1BEE-B12B-BA8C-AFBDACF302E6}"/>
              </a:ext>
            </a:extLst>
          </p:cNvPr>
          <p:cNvSpPr txBox="1"/>
          <p:nvPr/>
        </p:nvSpPr>
        <p:spPr>
          <a:xfrm>
            <a:off x="2211080" y="2422379"/>
            <a:ext cx="263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Trained on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702E6A7-2BFF-1263-BFC1-5111EC01EE25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702E6A7-2BFF-1263-BFC1-5111EC01E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75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A9C6FF-E6F5-63B5-0077-2ADE8C93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381" y="1809697"/>
            <a:ext cx="4938783" cy="435230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D152BAE-9DE4-F7C4-7312-3ED957EF992A}"/>
              </a:ext>
            </a:extLst>
          </p:cNvPr>
          <p:cNvSpPr txBox="1"/>
          <p:nvPr/>
        </p:nvSpPr>
        <p:spPr>
          <a:xfrm>
            <a:off x="7281835" y="2662409"/>
            <a:ext cx="38884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latin typeface="+mj-lt"/>
              </a:rPr>
              <a:t>Physical Knowledge: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SzPct val="140000"/>
              <a:buBlip>
                <a:blip r:embed="rId3"/>
              </a:buBlip>
            </a:pPr>
            <a:r>
              <a:rPr lang="en-US" sz="2400" dirty="0">
                <a:latin typeface="+mn-lt"/>
              </a:rPr>
              <a:t>Thermodynamics*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Equilibrium stiffness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Non equilibrium stiffness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Relaxation behavior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95053C-04D5-19C6-E1E4-013CD5A71004}"/>
              </a:ext>
            </a:extLst>
          </p:cNvPr>
          <p:cNvSpPr txBox="1"/>
          <p:nvPr/>
        </p:nvSpPr>
        <p:spPr>
          <a:xfrm>
            <a:off x="9269693" y="5999470"/>
            <a:ext cx="190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*For exact integration</a:t>
            </a:r>
          </a:p>
        </p:txBody>
      </p:sp>
    </p:spTree>
    <p:extLst>
      <p:ext uri="{BB962C8B-B14F-4D97-AF65-F5344CB8AC3E}">
        <p14:creationId xmlns:p14="http://schemas.microsoft.com/office/powerpoint/2010/main" val="38863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B8A7E2-4AE1-179E-C64F-176A6F55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FFDA38-5408-3182-3F9F-6E63D5E3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6726" y="2289709"/>
            <a:ext cx="6429157" cy="3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55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024C2D-9B8D-5B1B-D1AF-D647E6CE9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692" y="2848651"/>
            <a:ext cx="4439307" cy="307777"/>
          </a:xfrm>
        </p:spPr>
        <p:txBody>
          <a:bodyPr/>
          <a:lstStyle/>
          <a:p>
            <a:r>
              <a:rPr lang="en-US" sz="2000" b="1" dirty="0"/>
              <a:t>Simple RNN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07C74-FDFF-69A1-5F40-CDE501E47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435" y="946699"/>
            <a:ext cx="9594652" cy="428831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AC230C9-08AB-A23E-418A-27222026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D3A908-F87A-7443-3210-3F002D270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7B275A0-F0EC-2FB5-C181-5E45D39B3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376" y="2733460"/>
            <a:ext cx="960587" cy="538161"/>
          </a:xfrm>
        </p:spPr>
        <p:txBody>
          <a:bodyPr/>
          <a:lstStyle/>
          <a:p>
            <a:r>
              <a:rPr lang="de-DE" dirty="0"/>
              <a:t>4.1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72795C-604F-859F-2EE4-C8B9FE864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376" y="3434500"/>
            <a:ext cx="960587" cy="538161"/>
          </a:xfrm>
        </p:spPr>
        <p:txBody>
          <a:bodyPr/>
          <a:lstStyle/>
          <a:p>
            <a:r>
              <a:rPr lang="de-DE" dirty="0"/>
              <a:t>4.2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C5D023-1FE3-58FC-3FDE-8F584EE67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376" y="4074580"/>
            <a:ext cx="960587" cy="538161"/>
          </a:xfrm>
        </p:spPr>
        <p:txBody>
          <a:bodyPr/>
          <a:lstStyle/>
          <a:p>
            <a:r>
              <a:rPr lang="de-DE" dirty="0"/>
              <a:t>4.3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3071849-E0D3-AD9B-F9BC-70BF4593D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76" y="4752760"/>
            <a:ext cx="960587" cy="538161"/>
          </a:xfrm>
        </p:spPr>
        <p:txBody>
          <a:bodyPr/>
          <a:lstStyle/>
          <a:p>
            <a:r>
              <a:rPr lang="de-DE" dirty="0"/>
              <a:t>4.4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528F32-2B06-15CF-0A4D-2E05D4496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376" y="5446180"/>
            <a:ext cx="960587" cy="538161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08D1B31-D21A-22EA-FA9D-10246B0F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6693" y="3520575"/>
            <a:ext cx="4439307" cy="307777"/>
          </a:xfrm>
        </p:spPr>
        <p:txBody>
          <a:bodyPr/>
          <a:lstStyle/>
          <a:p>
            <a:r>
              <a:rPr lang="en-US" sz="2000" b="1" dirty="0"/>
              <a:t>Maxwell model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E61E65-489A-EAC8-B55C-85F5D0C8B7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693" y="4193746"/>
            <a:ext cx="4439307" cy="307777"/>
          </a:xfrm>
        </p:spPr>
        <p:txBody>
          <a:bodyPr/>
          <a:lstStyle/>
          <a:p>
            <a:r>
              <a:rPr lang="en-US" sz="2000" b="1" dirty="0"/>
              <a:t>FFNN Maxwell model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89A65D-57F7-E74B-D153-16CD474CEF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693" y="4866917"/>
            <a:ext cx="4439307" cy="307777"/>
          </a:xfrm>
        </p:spPr>
        <p:txBody>
          <a:bodyPr/>
          <a:lstStyle/>
          <a:p>
            <a:r>
              <a:rPr lang="en-GB" sz="2000" b="1" dirty="0"/>
              <a:t>GSM model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182050D-4614-7570-F433-56FDF296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6EFF58-AE30-4A8D-3E86-4CF6401A37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4762" y="2848651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C36EA7-44B9-AAF4-DC0C-D6B6EAFA4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37445" y="273346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79976B0-62F0-887A-2E31-E8F6A5BBB0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7445" y="343450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4162CA8-4291-E3E7-E0AC-F0D749C5AE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7445" y="407458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296CC82-8A35-37D3-452D-A17A1A8CB7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7445" y="475276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B3087EE-6015-C165-225A-607D6BC29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C69EE08-02C7-815B-A797-3892BBFD52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14762" y="3521822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7B52021-2DD6-F370-04D8-EA72200630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4762" y="4194993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14D91125-1277-5D23-EADD-948F3B71C8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4762" y="4868164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8C3BC4-3694-630E-E41D-7FF6104C0F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B8A7E2-4AE1-179E-C64F-176A6F55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FFDA38-5408-3182-3F9F-6E63D5E3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6726" y="2289709"/>
            <a:ext cx="6429157" cy="3697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9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4E42C6-4784-1B16-621E-0D02B0B2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5600" y="1700808"/>
            <a:ext cx="6480719" cy="456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B6F008-7181-D495-35A8-96AF0E98DC1A}"/>
                  </a:ext>
                </a:extLst>
              </p:cNvPr>
              <p:cNvSpPr txBox="1"/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B6F008-7181-D495-35A8-96AF0E98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8D7C3A7-6250-164E-6D2C-B5364C8EF7E5}"/>
                  </a:ext>
                </a:extLst>
              </p:cNvPr>
              <p:cNvSpPr txBox="1"/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8D7C3A7-6250-164E-6D2C-B5364C8E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blipFill>
                <a:blip r:embed="rId4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4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A8A9DB5-5240-A8D5-7F75-6E2005A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2DC07D-C22E-2F50-CD3B-48630B1743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34435" y="6457177"/>
            <a:ext cx="648998" cy="212183"/>
          </a:xfrm>
        </p:spPr>
        <p:txBody>
          <a:bodyPr/>
          <a:lstStyle/>
          <a:p>
            <a:fld id="{18D1DAEB-6308-4530-BE9D-727FECA26B12}" type="datetime1">
              <a:rPr lang="de-DE" smtClean="0"/>
              <a:t>31.01.2023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C5B83-90FE-BEB2-5100-EFDE5B83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D4E57F-1E55-D98B-E422-0A68A67365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27448" y="6457177"/>
            <a:ext cx="9937104" cy="212183"/>
          </a:xfrm>
        </p:spPr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93ABF11-2387-AECB-CCA4-D2A15CBA5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4467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E9D099-E8E8-6B7B-422F-F0E82F61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064" y="2122987"/>
            <a:ext cx="5536928" cy="3834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1C624E-0470-1C5D-B3BB-B075A168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9"/>
          <a:stretch/>
        </p:blipFill>
        <p:spPr>
          <a:xfrm>
            <a:off x="5442274" y="2708920"/>
            <a:ext cx="6425991" cy="2948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98E897C-78B8-C55A-883A-EB4743911CE7}"/>
                  </a:ext>
                </a:extLst>
              </p:cNvPr>
              <p:cNvSpPr txBox="1"/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98E897C-78B8-C55A-883A-EB4743911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CE8CAF-2418-29B6-FDA9-E3472DD855F9}"/>
                  </a:ext>
                </a:extLst>
              </p:cNvPr>
              <p:cNvSpPr txBox="1"/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CE8CAF-2418-29B6-FDA9-E3472DD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blipFill>
                <a:blip r:embed="rId5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92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E9D099-E8E8-6B7B-422F-F0E82F61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065" y="2122987"/>
            <a:ext cx="5536926" cy="3834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1C624E-0470-1C5D-B3BB-B075A168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4" b="495"/>
          <a:stretch/>
        </p:blipFill>
        <p:spPr>
          <a:xfrm>
            <a:off x="5442274" y="2708920"/>
            <a:ext cx="6425991" cy="2948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810E3B-49EC-E6C1-2E11-F1285A06070A}"/>
                  </a:ext>
                </a:extLst>
              </p:cNvPr>
              <p:cNvSpPr txBox="1"/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810E3B-49EC-E6C1-2E11-F1285A06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AB638E6-20C0-A4FC-EDA9-FD5EF9BE0DCA}"/>
                  </a:ext>
                </a:extLst>
              </p:cNvPr>
              <p:cNvSpPr txBox="1"/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AB638E6-20C0-A4FC-EDA9-FD5EF9BE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blipFill>
                <a:blip r:embed="rId5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1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Analytic Maxwell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4F463B-D054-0CFD-9177-E70153E9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38" y="2693668"/>
            <a:ext cx="5640952" cy="32448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F9B82C-07A7-2830-171B-A814CD96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0" y="2691360"/>
            <a:ext cx="563469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B8A7E2-4AE1-179E-C64F-176A6F55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FFDA38-5408-3182-3F9F-6E63D5E3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7658" y="2289709"/>
            <a:ext cx="6427292" cy="3697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B15305E-C86D-FD75-B471-CD4B33D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1225BE9-E645-1049-D175-1924B36A4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8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BA82D2-DAEE-7DF8-A21E-8F6D096A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106" y="2462294"/>
            <a:ext cx="4992634" cy="35198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7BECA1-FB6B-D450-D592-4B1F0F87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3737" y="2523770"/>
            <a:ext cx="5615133" cy="322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CE846A8-F980-2FAA-049C-C0AD5C42386A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CE846A8-F980-2FAA-049C-C0AD5C423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0EBB1CF-CCF3-913A-7ACE-AE33D82620ED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0EBB1CF-CCF3-913A-7ACE-AE33D826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6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39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GSM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BA82D2-DAEE-7DF8-A21E-8F6D096A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106" y="2461220"/>
            <a:ext cx="4992634" cy="352197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7BECA1-FB6B-D450-D592-4B1F0F87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3737" y="2523770"/>
            <a:ext cx="5615133" cy="322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CE846A8-F980-2FAA-049C-C0AD5C42386A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CE846A8-F980-2FAA-049C-C0AD5C423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4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39D6643-322B-2E4A-AEA7-D4977B67C20C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8</m:t>
                    </m:r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39D6643-322B-2E4A-AEA7-D4977B67C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50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RNN Architecture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C825F52-7B97-E1A9-D0EF-383C3FB4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161" y="2348379"/>
            <a:ext cx="1003767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4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9F183DF-A101-E771-3457-9803CBD2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33" y="1809697"/>
            <a:ext cx="5060080" cy="43523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D008E6-23E8-9D40-F9C3-B97FA4D65555}"/>
              </a:ext>
            </a:extLst>
          </p:cNvPr>
          <p:cNvSpPr txBox="1"/>
          <p:nvPr/>
        </p:nvSpPr>
        <p:spPr>
          <a:xfrm>
            <a:off x="7281835" y="2662409"/>
            <a:ext cx="38884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latin typeface="+mj-lt"/>
              </a:rPr>
              <a:t>Physical Knowledge: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Thermodynamics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Equilibrium stiffness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Non equilibrium stiffness</a:t>
            </a:r>
          </a:p>
          <a:p>
            <a:pPr marL="342900" indent="-342900">
              <a:buSzPct val="140000"/>
              <a:buBlip>
                <a:blip r:embed="rId4"/>
              </a:buBlip>
            </a:pPr>
            <a:r>
              <a:rPr lang="en-US" sz="2400" dirty="0">
                <a:latin typeface="+mn-lt"/>
              </a:rPr>
              <a:t>Relaxation behavior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5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C834D6-47B5-0CA2-0F7E-D29FAAC7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B945A0-5D18-0096-5ADE-492531AC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6725" y="2289709"/>
            <a:ext cx="6429159" cy="369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937A614-2CB6-D34C-D7CE-0AD3495FACDB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937A614-2CB6-D34C-D7CE-0AD3495F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5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7213525-1554-3D8F-59D2-70FA82BC32E2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7213525-1554-3D8F-59D2-70FA82BC3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6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C834D6-47B5-0CA2-0F7E-D29FAAC7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B945A0-5D18-0096-5ADE-492531AC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25" y="2289709"/>
            <a:ext cx="6429160" cy="369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DC7E977-0A64-E3EF-824C-4BF439456895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DC7E977-0A64-E3EF-824C-4BF43945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5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C461A00-0497-82A9-94B4-C529514B7B18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C461A00-0497-82A9-94B4-C529514B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6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54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C834D6-47B5-0CA2-0F7E-D29FAAC7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0" y="2461220"/>
            <a:ext cx="5004826" cy="35219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B945A0-5D18-0096-5ADE-492531AC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7657" y="2289709"/>
            <a:ext cx="6427294" cy="3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B6AE1F4-A95F-0890-EB2F-2945B4C021AF}"/>
                  </a:ext>
                </a:extLst>
              </p:cNvPr>
              <p:cNvSpPr txBox="1"/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Trained 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B6AE1F4-A95F-0890-EB2F-2945B4C02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637288"/>
                <a:ext cx="5004826" cy="523220"/>
              </a:xfrm>
              <a:prstGeom prst="rect">
                <a:avLst/>
              </a:prstGeom>
              <a:blipFill>
                <a:blip r:embed="rId5"/>
                <a:stretch>
                  <a:fillRect l="-2558"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B6AD17D-C1F5-0B05-500F-98FD214236AB}"/>
                  </a:ext>
                </a:extLst>
              </p:cNvPr>
              <p:cNvSpPr txBox="1"/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B6AD17D-C1F5-0B05-500F-98FD2142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388120"/>
                <a:ext cx="1944216" cy="1021556"/>
              </a:xfrm>
              <a:prstGeom prst="roundRect">
                <a:avLst/>
              </a:prstGeom>
              <a:blipFill>
                <a:blip r:embed="rId6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24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9CD077-DFD3-7ECA-D669-D08ED16A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700808"/>
            <a:ext cx="6480720" cy="4568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12501C-842F-B518-C65B-6A07B251BF9A}"/>
                  </a:ext>
                </a:extLst>
              </p:cNvPr>
              <p:cNvSpPr txBox="1"/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12501C-842F-B518-C65B-6A07B251B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132856"/>
                <a:ext cx="1872208" cy="1021556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7556CB3-667E-9177-32DC-357FFCA2380B}"/>
                  </a:ext>
                </a:extLst>
              </p:cNvPr>
              <p:cNvSpPr txBox="1"/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7556CB3-667E-9177-32DC-357FFCA23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3391469"/>
                <a:ext cx="1872208" cy="1328023"/>
              </a:xfrm>
              <a:prstGeom prst="roundRect">
                <a:avLst/>
              </a:prstGeom>
              <a:blipFill>
                <a:blip r:embed="rId4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43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959E54-828B-91C1-FA83-60B575E86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RNN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DED73-5456-8FED-07BD-456A0A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4 - 2.1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FA679E-909C-651B-B9BB-3CFB26CA3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98E897C-78B8-C55A-883A-EB4743911CE7}"/>
                  </a:ext>
                </a:extLst>
              </p:cNvPr>
              <p:cNvSpPr txBox="1"/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DE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C: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de-DE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98E897C-78B8-C55A-883A-EB4743911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975" y="1484784"/>
                <a:ext cx="1872208" cy="1021556"/>
              </a:xfrm>
              <a:prstGeom prst="roundRect">
                <a:avLst/>
              </a:prstGeom>
              <a:blipFill>
                <a:blip r:embed="rId2"/>
                <a:stretch>
                  <a:fillRect b="-2941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CE8CAF-2418-29B6-FDA9-E3472DD855F9}"/>
                  </a:ext>
                </a:extLst>
              </p:cNvPr>
              <p:cNvSpPr txBox="1"/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Epochs: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L. Rate:	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Layers: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32, 2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Instances: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CE8CAF-2418-29B6-FDA9-E3472DD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176736"/>
                <a:ext cx="1872208" cy="1328023"/>
              </a:xfrm>
              <a:prstGeom prst="roundRect">
                <a:avLst/>
              </a:prstGeom>
              <a:blipFill>
                <a:blip r:embed="rId3"/>
                <a:stretch>
                  <a:fillRect b="-905"/>
                </a:stretch>
              </a:blip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96A0803-370C-E2D3-C3E3-506C8A3E8991}"/>
              </a:ext>
            </a:extLst>
          </p:cNvPr>
          <p:cNvGrpSpPr/>
          <p:nvPr/>
        </p:nvGrpSpPr>
        <p:grpSpPr>
          <a:xfrm>
            <a:off x="127049" y="2530541"/>
            <a:ext cx="11725970" cy="3525170"/>
            <a:chOff x="-3473351" y="1528793"/>
            <a:chExt cx="11725970" cy="352517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CD6531-4498-B2CB-46C5-6B696D54C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85" r="50159"/>
            <a:stretch/>
          </p:blipFill>
          <p:spPr>
            <a:xfrm>
              <a:off x="-3473351" y="1700808"/>
              <a:ext cx="3600400" cy="335315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D41A7AD-2838-7EFB-4240-16F9F238A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49" y="1528793"/>
              <a:ext cx="5085598" cy="352197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C7612E1-06E2-8807-4D05-F97ACB86D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656" r="50159"/>
            <a:stretch/>
          </p:blipFill>
          <p:spPr>
            <a:xfrm>
              <a:off x="4652219" y="1772816"/>
              <a:ext cx="3600400" cy="327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602347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938</Words>
  <Application>Microsoft Office PowerPoint</Application>
  <PresentationFormat>Breitbild</PresentationFormat>
  <Paragraphs>232</Paragraphs>
  <Slides>28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Bitstream Charter</vt:lpstr>
      <vt:lpstr>Cambria Math</vt:lpstr>
      <vt:lpstr>Stafford</vt:lpstr>
      <vt:lpstr>Wingdings</vt:lpstr>
      <vt:lpstr>TUDa Präsentationsvorlage</vt:lpstr>
      <vt:lpstr>Tutorial Machine Learning in Solid Mechanics</vt:lpstr>
      <vt:lpstr>Tutorial Machine Learning in Solid Mechanics</vt:lpstr>
      <vt:lpstr>Tutorial Machine Learning in Solid Mechanics</vt:lpstr>
      <vt:lpstr>4 - 2.1</vt:lpstr>
      <vt:lpstr>4 - 2.1</vt:lpstr>
      <vt:lpstr>4 - 2.1</vt:lpstr>
      <vt:lpstr>4 - 2.1</vt:lpstr>
      <vt:lpstr>4 - 2.1</vt:lpstr>
      <vt:lpstr>4 - 2.1</vt:lpstr>
      <vt:lpstr>4 - 2.2</vt:lpstr>
      <vt:lpstr>4 - 2.3</vt:lpstr>
      <vt:lpstr>4 - 2.3</vt:lpstr>
      <vt:lpstr>4 - 2.3</vt:lpstr>
      <vt:lpstr>4 - 2.3</vt:lpstr>
      <vt:lpstr>4 - 2.3</vt:lpstr>
      <vt:lpstr>4 - 2.3</vt:lpstr>
      <vt:lpstr>4 - 2.3</vt:lpstr>
      <vt:lpstr>4 - 2.4</vt:lpstr>
      <vt:lpstr>4 - 2.4</vt:lpstr>
      <vt:lpstr>4 - 2.4</vt:lpstr>
      <vt:lpstr>4 - 2.4</vt:lpstr>
      <vt:lpstr>Tutorial Machine Learning in Solid Mechanics</vt:lpstr>
      <vt:lpstr>4 - 2.1</vt:lpstr>
      <vt:lpstr>4 - 2.1</vt:lpstr>
      <vt:lpstr>4 - 2.2</vt:lpstr>
      <vt:lpstr>4 - 2.4</vt:lpstr>
      <vt:lpstr>4 - 2.4</vt:lpstr>
      <vt:lpstr>4 - 2.4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Fabian Roth</cp:lastModifiedBy>
  <cp:revision>351</cp:revision>
  <cp:lastPrinted>2022-12-20T18:11:59Z</cp:lastPrinted>
  <dcterms:created xsi:type="dcterms:W3CDTF">2009-12-23T09:42:49Z</dcterms:created>
  <dcterms:modified xsi:type="dcterms:W3CDTF">2023-01-31T16:58:13Z</dcterms:modified>
</cp:coreProperties>
</file>